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>
      <p:cViewPr varScale="1">
        <p:scale>
          <a:sx n="105" d="100"/>
          <a:sy n="105" d="100"/>
        </p:scale>
        <p:origin x="84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67" y="4552188"/>
            <a:ext cx="2313432" cy="19309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7845" y="153162"/>
            <a:ext cx="295719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3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47"/>
            <a:ext cx="12176760" cy="6855459"/>
          </a:xfrm>
          <a:custGeom>
            <a:avLst/>
            <a:gdLst/>
            <a:ahLst/>
            <a:cxnLst/>
            <a:rect l="l" t="t" r="r" b="b"/>
            <a:pathLst>
              <a:path w="12176760" h="6855459">
                <a:moveTo>
                  <a:pt x="12176760" y="6854950"/>
                </a:moveTo>
                <a:lnTo>
                  <a:pt x="12176760" y="0"/>
                </a:lnTo>
                <a:lnTo>
                  <a:pt x="0" y="0"/>
                </a:lnTo>
                <a:lnTo>
                  <a:pt x="0" y="6854950"/>
                </a:lnTo>
                <a:lnTo>
                  <a:pt x="12176760" y="685495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598" y="6579413"/>
            <a:ext cx="1397762" cy="2438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5142" y="6579413"/>
            <a:ext cx="506856" cy="24384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76153" y="6532626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19812">
            <a:solidFill>
              <a:srgbClr val="B74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5539" y="0"/>
            <a:ext cx="1970531" cy="16992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00687" y="1403603"/>
            <a:ext cx="481583" cy="56387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3915" y="960119"/>
            <a:ext cx="5260086" cy="177634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753099" y="1272539"/>
            <a:ext cx="4622800" cy="1172210"/>
          </a:xfrm>
          <a:custGeom>
            <a:avLst/>
            <a:gdLst/>
            <a:ahLst/>
            <a:cxnLst/>
            <a:rect l="l" t="t" r="r" b="b"/>
            <a:pathLst>
              <a:path w="4622800" h="1172210">
                <a:moveTo>
                  <a:pt x="4442206" y="0"/>
                </a:moveTo>
                <a:lnTo>
                  <a:pt x="0" y="0"/>
                </a:lnTo>
                <a:lnTo>
                  <a:pt x="0" y="1171956"/>
                </a:lnTo>
                <a:lnTo>
                  <a:pt x="4442206" y="1171956"/>
                </a:lnTo>
                <a:lnTo>
                  <a:pt x="4490073" y="1165521"/>
                </a:lnTo>
                <a:lnTo>
                  <a:pt x="4533090" y="1147365"/>
                </a:lnTo>
                <a:lnTo>
                  <a:pt x="4569539" y="1119203"/>
                </a:lnTo>
                <a:lnTo>
                  <a:pt x="4597701" y="1082754"/>
                </a:lnTo>
                <a:lnTo>
                  <a:pt x="4615857" y="1039737"/>
                </a:lnTo>
                <a:lnTo>
                  <a:pt x="4622292" y="991870"/>
                </a:lnTo>
                <a:lnTo>
                  <a:pt x="4622292" y="180086"/>
                </a:lnTo>
                <a:lnTo>
                  <a:pt x="4615857" y="132218"/>
                </a:lnTo>
                <a:lnTo>
                  <a:pt x="4597701" y="89201"/>
                </a:lnTo>
                <a:lnTo>
                  <a:pt x="4569539" y="52752"/>
                </a:lnTo>
                <a:lnTo>
                  <a:pt x="4533090" y="24590"/>
                </a:lnTo>
                <a:lnTo>
                  <a:pt x="4490073" y="6434"/>
                </a:lnTo>
                <a:lnTo>
                  <a:pt x="4442206" y="0"/>
                </a:lnTo>
                <a:close/>
              </a:path>
            </a:pathLst>
          </a:custGeom>
          <a:solidFill>
            <a:srgbClr val="3EB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856731" y="1271016"/>
            <a:ext cx="4518660" cy="1173480"/>
          </a:xfrm>
          <a:custGeom>
            <a:avLst/>
            <a:gdLst/>
            <a:ahLst/>
            <a:cxnLst/>
            <a:rect l="l" t="t" r="r" b="b"/>
            <a:pathLst>
              <a:path w="4518659" h="1173480">
                <a:moveTo>
                  <a:pt x="4398771" y="0"/>
                </a:moveTo>
                <a:lnTo>
                  <a:pt x="0" y="0"/>
                </a:lnTo>
                <a:lnTo>
                  <a:pt x="0" y="1173480"/>
                </a:lnTo>
                <a:lnTo>
                  <a:pt x="4398771" y="1173480"/>
                </a:lnTo>
                <a:lnTo>
                  <a:pt x="4445418" y="1164052"/>
                </a:lnTo>
                <a:lnTo>
                  <a:pt x="4483528" y="1138348"/>
                </a:lnTo>
                <a:lnTo>
                  <a:pt x="4509232" y="1100238"/>
                </a:lnTo>
                <a:lnTo>
                  <a:pt x="4518660" y="1053592"/>
                </a:lnTo>
                <a:lnTo>
                  <a:pt x="4518660" y="119887"/>
                </a:lnTo>
                <a:lnTo>
                  <a:pt x="4509232" y="73241"/>
                </a:lnTo>
                <a:lnTo>
                  <a:pt x="4483528" y="35131"/>
                </a:lnTo>
                <a:lnTo>
                  <a:pt x="4445418" y="9427"/>
                </a:lnTo>
                <a:lnTo>
                  <a:pt x="4398771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6527" y="3753610"/>
            <a:ext cx="3090672" cy="310438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53459" y="472440"/>
            <a:ext cx="713866" cy="6499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3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3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57" y="0"/>
            <a:ext cx="12141242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65903" y="0"/>
            <a:ext cx="7626350" cy="6858000"/>
          </a:xfrm>
          <a:custGeom>
            <a:avLst/>
            <a:gdLst/>
            <a:ahLst/>
            <a:cxnLst/>
            <a:rect l="l" t="t" r="r" b="b"/>
            <a:pathLst>
              <a:path w="7626350" h="6858000">
                <a:moveTo>
                  <a:pt x="7626096" y="0"/>
                </a:moveTo>
                <a:lnTo>
                  <a:pt x="0" y="0"/>
                </a:lnTo>
                <a:lnTo>
                  <a:pt x="0" y="6858000"/>
                </a:lnTo>
                <a:lnTo>
                  <a:pt x="7626096" y="6858000"/>
                </a:lnTo>
                <a:lnTo>
                  <a:pt x="7626096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9" y="0"/>
            <a:ext cx="4579874" cy="68519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8202" y="4447285"/>
            <a:ext cx="4893183" cy="3063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8202" y="4752085"/>
            <a:ext cx="1907158" cy="3063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76108" y="4752085"/>
            <a:ext cx="509016" cy="3063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3956" y="4752085"/>
            <a:ext cx="3617341" cy="3063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88202" y="5056885"/>
            <a:ext cx="5234812" cy="30632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8202" y="5361736"/>
            <a:ext cx="2813430" cy="30632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88202" y="526669"/>
            <a:ext cx="5188839" cy="30632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6391" y="526669"/>
            <a:ext cx="509016" cy="30632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8202" y="831164"/>
            <a:ext cx="4525645" cy="30662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88202" y="1136650"/>
            <a:ext cx="5331968" cy="30632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88202" y="1441450"/>
            <a:ext cx="4988814" cy="30632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88202" y="1746250"/>
            <a:ext cx="2771012" cy="30632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88202" y="2355545"/>
            <a:ext cx="5465064" cy="30662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88202" y="2660904"/>
            <a:ext cx="5229733" cy="30632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88202" y="2965704"/>
            <a:ext cx="5025898" cy="30632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88202" y="3270503"/>
            <a:ext cx="5051044" cy="30632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688202" y="3575303"/>
            <a:ext cx="4471289" cy="30632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88202" y="3879799"/>
            <a:ext cx="4499483" cy="3066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924" y="421589"/>
            <a:ext cx="116681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3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7764" y="6212548"/>
            <a:ext cx="32956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26" Type="http://schemas.openxmlformats.org/officeDocument/2006/relationships/image" Target="../media/image247.png"/><Relationship Id="rId21" Type="http://schemas.openxmlformats.org/officeDocument/2006/relationships/image" Target="../media/image242.png"/><Relationship Id="rId34" Type="http://schemas.openxmlformats.org/officeDocument/2006/relationships/image" Target="../media/image255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33" Type="http://schemas.openxmlformats.org/officeDocument/2006/relationships/image" Target="../media/image254.png"/><Relationship Id="rId38" Type="http://schemas.openxmlformats.org/officeDocument/2006/relationships/image" Target="../media/image65.png"/><Relationship Id="rId2" Type="http://schemas.openxmlformats.org/officeDocument/2006/relationships/image" Target="../media/image223.jp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29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image" Target="../media/image245.png"/><Relationship Id="rId32" Type="http://schemas.openxmlformats.org/officeDocument/2006/relationships/image" Target="../media/image253.png"/><Relationship Id="rId37" Type="http://schemas.openxmlformats.org/officeDocument/2006/relationships/image" Target="../media/image258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28" Type="http://schemas.openxmlformats.org/officeDocument/2006/relationships/image" Target="../media/image249.png"/><Relationship Id="rId36" Type="http://schemas.openxmlformats.org/officeDocument/2006/relationships/image" Target="../media/image257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31" Type="http://schemas.openxmlformats.org/officeDocument/2006/relationships/image" Target="../media/image252.png"/><Relationship Id="rId4" Type="http://schemas.openxmlformats.org/officeDocument/2006/relationships/image" Target="../media/image225.jp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Relationship Id="rId30" Type="http://schemas.openxmlformats.org/officeDocument/2006/relationships/image" Target="../media/image251.png"/><Relationship Id="rId35" Type="http://schemas.openxmlformats.org/officeDocument/2006/relationships/image" Target="../media/image256.png"/><Relationship Id="rId8" Type="http://schemas.openxmlformats.org/officeDocument/2006/relationships/image" Target="../media/image229.png"/><Relationship Id="rId3" Type="http://schemas.openxmlformats.org/officeDocument/2006/relationships/image" Target="../media/image22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8.png"/><Relationship Id="rId18" Type="http://schemas.openxmlformats.org/officeDocument/2006/relationships/image" Target="../media/image272.png"/><Relationship Id="rId26" Type="http://schemas.openxmlformats.org/officeDocument/2006/relationships/image" Target="../media/image278.png"/><Relationship Id="rId39" Type="http://schemas.openxmlformats.org/officeDocument/2006/relationships/image" Target="../media/image211.jpg"/><Relationship Id="rId21" Type="http://schemas.openxmlformats.org/officeDocument/2006/relationships/image" Target="../media/image232.png"/><Relationship Id="rId34" Type="http://schemas.openxmlformats.org/officeDocument/2006/relationships/image" Target="../media/image286.png"/><Relationship Id="rId7" Type="http://schemas.openxmlformats.org/officeDocument/2006/relationships/image" Target="../media/image118.png"/><Relationship Id="rId12" Type="http://schemas.openxmlformats.org/officeDocument/2006/relationships/image" Target="../media/image267.png"/><Relationship Id="rId17" Type="http://schemas.openxmlformats.org/officeDocument/2006/relationships/image" Target="../media/image271.png"/><Relationship Id="rId25" Type="http://schemas.openxmlformats.org/officeDocument/2006/relationships/image" Target="../media/image277.png"/><Relationship Id="rId33" Type="http://schemas.openxmlformats.org/officeDocument/2006/relationships/image" Target="../media/image285.png"/><Relationship Id="rId38" Type="http://schemas.openxmlformats.org/officeDocument/2006/relationships/image" Target="../media/image290.jpg"/><Relationship Id="rId2" Type="http://schemas.openxmlformats.org/officeDocument/2006/relationships/image" Target="../media/image259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29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6.png"/><Relationship Id="rId24" Type="http://schemas.openxmlformats.org/officeDocument/2006/relationships/image" Target="../media/image276.png"/><Relationship Id="rId32" Type="http://schemas.openxmlformats.org/officeDocument/2006/relationships/image" Target="../media/image284.png"/><Relationship Id="rId37" Type="http://schemas.openxmlformats.org/officeDocument/2006/relationships/image" Target="../media/image289.png"/><Relationship Id="rId40" Type="http://schemas.openxmlformats.org/officeDocument/2006/relationships/image" Target="../media/image65.png"/><Relationship Id="rId5" Type="http://schemas.openxmlformats.org/officeDocument/2006/relationships/image" Target="../media/image262.png"/><Relationship Id="rId15" Type="http://schemas.openxmlformats.org/officeDocument/2006/relationships/image" Target="../media/image133.png"/><Relationship Id="rId23" Type="http://schemas.openxmlformats.org/officeDocument/2006/relationships/image" Target="../media/image275.png"/><Relationship Id="rId28" Type="http://schemas.openxmlformats.org/officeDocument/2006/relationships/image" Target="../media/image280.png"/><Relationship Id="rId36" Type="http://schemas.openxmlformats.org/officeDocument/2006/relationships/image" Target="../media/image288.png"/><Relationship Id="rId10" Type="http://schemas.openxmlformats.org/officeDocument/2006/relationships/image" Target="../media/image265.png"/><Relationship Id="rId19" Type="http://schemas.openxmlformats.org/officeDocument/2006/relationships/image" Target="../media/image273.png"/><Relationship Id="rId31" Type="http://schemas.openxmlformats.org/officeDocument/2006/relationships/image" Target="../media/image283.png"/><Relationship Id="rId4" Type="http://schemas.openxmlformats.org/officeDocument/2006/relationships/image" Target="../media/image261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Relationship Id="rId22" Type="http://schemas.openxmlformats.org/officeDocument/2006/relationships/image" Target="../media/image248.png"/><Relationship Id="rId27" Type="http://schemas.openxmlformats.org/officeDocument/2006/relationships/image" Target="../media/image279.png"/><Relationship Id="rId30" Type="http://schemas.openxmlformats.org/officeDocument/2006/relationships/image" Target="../media/image282.png"/><Relationship Id="rId35" Type="http://schemas.openxmlformats.org/officeDocument/2006/relationships/image" Target="../media/image287.png"/><Relationship Id="rId8" Type="http://schemas.openxmlformats.org/officeDocument/2006/relationships/image" Target="../media/image100.png"/><Relationship Id="rId3" Type="http://schemas.openxmlformats.org/officeDocument/2006/relationships/image" Target="../media/image26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3" Type="http://schemas.openxmlformats.org/officeDocument/2006/relationships/image" Target="../media/image292.png"/><Relationship Id="rId21" Type="http://schemas.openxmlformats.org/officeDocument/2006/relationships/image" Target="../media/image309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image" Target="../media/image291.png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hyperlink" Target="mailto:fond@fondprozrenie.ru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311.png"/><Relationship Id="rId10" Type="http://schemas.openxmlformats.org/officeDocument/2006/relationships/image" Target="../media/image298.png"/><Relationship Id="rId19" Type="http://schemas.openxmlformats.org/officeDocument/2006/relationships/image" Target="../media/image307.png"/><Relationship Id="rId4" Type="http://schemas.openxmlformats.org/officeDocument/2006/relationships/image" Target="../media/image293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jpg"/><Relationship Id="rId8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65.png"/><Relationship Id="rId2" Type="http://schemas.openxmlformats.org/officeDocument/2006/relationships/image" Target="../media/image68.jp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jp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34" Type="http://schemas.openxmlformats.org/officeDocument/2006/relationships/image" Target="../media/image130.jp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29.jpg"/><Relationship Id="rId2" Type="http://schemas.openxmlformats.org/officeDocument/2006/relationships/image" Target="../media/image99.jp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65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8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4.png"/><Relationship Id="rId26" Type="http://schemas.openxmlformats.org/officeDocument/2006/relationships/image" Target="../media/image151.png"/><Relationship Id="rId3" Type="http://schemas.openxmlformats.org/officeDocument/2006/relationships/image" Target="../media/image132.png"/><Relationship Id="rId21" Type="http://schemas.openxmlformats.org/officeDocument/2006/relationships/image" Target="../media/image146.png"/><Relationship Id="rId34" Type="http://schemas.openxmlformats.org/officeDocument/2006/relationships/image" Target="../media/image101.png"/><Relationship Id="rId7" Type="http://schemas.openxmlformats.org/officeDocument/2006/relationships/image" Target="../media/image125.png"/><Relationship Id="rId12" Type="http://schemas.openxmlformats.org/officeDocument/2006/relationships/image" Target="../media/image140.png"/><Relationship Id="rId17" Type="http://schemas.openxmlformats.org/officeDocument/2006/relationships/image" Target="../media/image143.png"/><Relationship Id="rId25" Type="http://schemas.openxmlformats.org/officeDocument/2006/relationships/image" Target="../media/image150.png"/><Relationship Id="rId33" Type="http://schemas.openxmlformats.org/officeDocument/2006/relationships/image" Target="../media/image158.png"/><Relationship Id="rId2" Type="http://schemas.openxmlformats.org/officeDocument/2006/relationships/image" Target="../media/image131.jpg"/><Relationship Id="rId16" Type="http://schemas.openxmlformats.org/officeDocument/2006/relationships/image" Target="../media/image128.png"/><Relationship Id="rId20" Type="http://schemas.openxmlformats.org/officeDocument/2006/relationships/image" Target="../media/image107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24" Type="http://schemas.openxmlformats.org/officeDocument/2006/relationships/image" Target="../media/image149.png"/><Relationship Id="rId32" Type="http://schemas.openxmlformats.org/officeDocument/2006/relationships/image" Target="../media/image157.png"/><Relationship Id="rId5" Type="http://schemas.openxmlformats.org/officeDocument/2006/relationships/image" Target="../media/image134.png"/><Relationship Id="rId15" Type="http://schemas.openxmlformats.org/officeDocument/2006/relationships/image" Target="../media/image10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36" Type="http://schemas.openxmlformats.org/officeDocument/2006/relationships/image" Target="../media/image159.jpg"/><Relationship Id="rId10" Type="http://schemas.openxmlformats.org/officeDocument/2006/relationships/image" Target="../media/image138.png"/><Relationship Id="rId19" Type="http://schemas.openxmlformats.org/officeDocument/2006/relationships/image" Target="../media/image145.png"/><Relationship Id="rId31" Type="http://schemas.openxmlformats.org/officeDocument/2006/relationships/image" Target="../media/image156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Relationship Id="rId35" Type="http://schemas.openxmlformats.org/officeDocument/2006/relationships/image" Target="../media/image65.png"/><Relationship Id="rId8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26" Type="http://schemas.openxmlformats.org/officeDocument/2006/relationships/image" Target="../media/image182.png"/><Relationship Id="rId21" Type="http://schemas.openxmlformats.org/officeDocument/2006/relationships/image" Target="../media/image179.png"/><Relationship Id="rId34" Type="http://schemas.openxmlformats.org/officeDocument/2006/relationships/image" Target="../media/image188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72.png"/><Relationship Id="rId33" Type="http://schemas.openxmlformats.org/officeDocument/2006/relationships/image" Target="../media/image187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20" Type="http://schemas.openxmlformats.org/officeDocument/2006/relationships/image" Target="../media/image178.jp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81.png"/><Relationship Id="rId32" Type="http://schemas.openxmlformats.org/officeDocument/2006/relationships/image" Target="../media/image186.png"/><Relationship Id="rId37" Type="http://schemas.openxmlformats.org/officeDocument/2006/relationships/image" Target="../media/image191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25.png"/><Relationship Id="rId28" Type="http://schemas.openxmlformats.org/officeDocument/2006/relationships/image" Target="../media/image65.png"/><Relationship Id="rId36" Type="http://schemas.openxmlformats.org/officeDocument/2006/relationships/image" Target="../media/image190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31" Type="http://schemas.openxmlformats.org/officeDocument/2006/relationships/image" Target="../media/image185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jpg"/><Relationship Id="rId22" Type="http://schemas.openxmlformats.org/officeDocument/2006/relationships/image" Target="../media/image180.png"/><Relationship Id="rId27" Type="http://schemas.openxmlformats.org/officeDocument/2006/relationships/image" Target="../media/image101.png"/><Relationship Id="rId30" Type="http://schemas.openxmlformats.org/officeDocument/2006/relationships/image" Target="../media/image184.png"/><Relationship Id="rId35" Type="http://schemas.openxmlformats.org/officeDocument/2006/relationships/image" Target="../media/image189.png"/><Relationship Id="rId8" Type="http://schemas.openxmlformats.org/officeDocument/2006/relationships/image" Target="../media/image166.png"/><Relationship Id="rId3" Type="http://schemas.openxmlformats.org/officeDocument/2006/relationships/image" Target="../media/image1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3.png"/><Relationship Id="rId21" Type="http://schemas.openxmlformats.org/officeDocument/2006/relationships/image" Target="../media/image65.png"/><Relationship Id="rId7" Type="http://schemas.openxmlformats.org/officeDocument/2006/relationships/image" Target="../media/image148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2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0.png"/><Relationship Id="rId5" Type="http://schemas.openxmlformats.org/officeDocument/2006/relationships/image" Target="../media/image195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4.jp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15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211.jp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210.jp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jpg"/><Relationship Id="rId15" Type="http://schemas.openxmlformats.org/officeDocument/2006/relationships/image" Target="../media/image222.jp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Год</a:t>
            </a:r>
            <a:r>
              <a:rPr spc="265" dirty="0"/>
              <a:t>о</a:t>
            </a:r>
            <a:r>
              <a:rPr spc="210" dirty="0"/>
              <a:t>вой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88947"/>
            <a:ext cx="1955800" cy="698500"/>
          </a:xfrm>
          <a:custGeom>
            <a:avLst/>
            <a:gdLst/>
            <a:ahLst/>
            <a:cxnLst/>
            <a:rect l="l" t="t" r="r" b="b"/>
            <a:pathLst>
              <a:path w="1955800" h="698500">
                <a:moveTo>
                  <a:pt x="1955292" y="0"/>
                </a:moveTo>
                <a:lnTo>
                  <a:pt x="0" y="0"/>
                </a:lnTo>
                <a:lnTo>
                  <a:pt x="0" y="697991"/>
                </a:lnTo>
                <a:lnTo>
                  <a:pt x="1955292" y="697991"/>
                </a:lnTo>
                <a:lnTo>
                  <a:pt x="1955292" y="0"/>
                </a:lnTo>
                <a:close/>
              </a:path>
            </a:pathLst>
          </a:custGeom>
          <a:solidFill>
            <a:srgbClr val="B748A1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845" y="720089"/>
            <a:ext cx="2421890" cy="139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975"/>
              </a:lnSpc>
              <a:spcBef>
                <a:spcPts val="105"/>
              </a:spcBef>
            </a:pPr>
            <a:r>
              <a:rPr sz="5000" b="1" spc="1045" dirty="0">
                <a:solidFill>
                  <a:srgbClr val="FFFFFF"/>
                </a:solidFill>
                <a:latin typeface="Arial"/>
                <a:cs typeface="Arial"/>
              </a:rPr>
              <a:t>отчет</a:t>
            </a:r>
            <a:endParaRPr sz="5000">
              <a:latin typeface="Arial"/>
              <a:cs typeface="Arial"/>
            </a:endParaRPr>
          </a:p>
          <a:p>
            <a:pPr marL="45085">
              <a:lnSpc>
                <a:spcPts val="4775"/>
              </a:lnSpc>
            </a:pPr>
            <a:r>
              <a:rPr sz="4000" b="1" spc="114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6333" y="6499656"/>
            <a:ext cx="102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76760" cy="6855459"/>
          </a:xfrm>
          <a:custGeom>
            <a:avLst/>
            <a:gdLst/>
            <a:ahLst/>
            <a:cxnLst/>
            <a:rect l="l" t="t" r="r" b="b"/>
            <a:pathLst>
              <a:path w="12176760" h="6855459">
                <a:moveTo>
                  <a:pt x="12176760" y="6854950"/>
                </a:moveTo>
                <a:lnTo>
                  <a:pt x="12176760" y="0"/>
                </a:lnTo>
                <a:lnTo>
                  <a:pt x="0" y="0"/>
                </a:lnTo>
                <a:lnTo>
                  <a:pt x="0" y="6854950"/>
                </a:lnTo>
                <a:lnTo>
                  <a:pt x="12176760" y="685495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7711" y="47244"/>
            <a:ext cx="2296668" cy="24353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701040"/>
            <a:ext cx="5709920" cy="4137660"/>
            <a:chOff x="0" y="701040"/>
            <a:chExt cx="5709920" cy="4137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1040"/>
              <a:ext cx="5709920" cy="4137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3004" y="1266444"/>
              <a:ext cx="4796155" cy="3045460"/>
            </a:xfrm>
            <a:custGeom>
              <a:avLst/>
              <a:gdLst/>
              <a:ahLst/>
              <a:cxnLst/>
              <a:rect l="l" t="t" r="r" b="b"/>
              <a:pathLst>
                <a:path w="4796155" h="3045460">
                  <a:moveTo>
                    <a:pt x="4796028" y="0"/>
                  </a:moveTo>
                  <a:lnTo>
                    <a:pt x="0" y="0"/>
                  </a:lnTo>
                  <a:lnTo>
                    <a:pt x="0" y="3044951"/>
                  </a:lnTo>
                  <a:lnTo>
                    <a:pt x="4796028" y="3044951"/>
                  </a:lnTo>
                  <a:lnTo>
                    <a:pt x="4796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1374648"/>
              <a:ext cx="4506468" cy="2819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435850" y="2356765"/>
            <a:ext cx="4359910" cy="3585845"/>
            <a:chOff x="7435850" y="2356765"/>
            <a:chExt cx="4359910" cy="35858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5850" y="2356765"/>
              <a:ext cx="4359411" cy="35853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29979" y="4935981"/>
              <a:ext cx="1711959" cy="228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92691" y="5141721"/>
              <a:ext cx="945489" cy="2285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023095" y="4448302"/>
            <a:ext cx="17392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70" dirty="0">
                <a:solidFill>
                  <a:srgbClr val="C03087"/>
                </a:solidFill>
                <a:latin typeface="Microsoft Sans Serif"/>
                <a:cs typeface="Microsoft Sans Serif"/>
              </a:rPr>
              <a:t>2</a:t>
            </a:r>
            <a:r>
              <a:rPr sz="3000" spc="40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-75" dirty="0">
                <a:solidFill>
                  <a:srgbClr val="C03087"/>
                </a:solidFill>
                <a:latin typeface="Microsoft Sans Serif"/>
                <a:cs typeface="Microsoft Sans Serif"/>
              </a:rPr>
              <a:t>140</a:t>
            </a:r>
            <a:r>
              <a:rPr sz="3000" spc="3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65" dirty="0">
                <a:solidFill>
                  <a:srgbClr val="C03087"/>
                </a:solidFill>
                <a:latin typeface="Microsoft Sans Serif"/>
                <a:cs typeface="Microsoft Sans Serif"/>
              </a:rPr>
              <a:t>230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73445" y="4604892"/>
            <a:ext cx="5257165" cy="1823720"/>
            <a:chOff x="5973445" y="4604892"/>
            <a:chExt cx="5257165" cy="18237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07573" y="4604892"/>
              <a:ext cx="422909" cy="228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3445" y="6199631"/>
              <a:ext cx="905255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0789" y="6199631"/>
              <a:ext cx="792479" cy="2286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94603" y="5762955"/>
            <a:ext cx="14554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75" dirty="0">
                <a:solidFill>
                  <a:srgbClr val="C03087"/>
                </a:solidFill>
                <a:latin typeface="Microsoft Sans Serif"/>
                <a:cs typeface="Microsoft Sans Serif"/>
              </a:rPr>
              <a:t>147</a:t>
            </a:r>
            <a:r>
              <a:rPr sz="3000" spc="-20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200" dirty="0">
                <a:solidFill>
                  <a:srgbClr val="C03087"/>
                </a:solidFill>
                <a:latin typeface="Microsoft Sans Serif"/>
                <a:cs typeface="Microsoft Sans Serif"/>
              </a:rPr>
              <a:t>485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54214" y="5995720"/>
            <a:ext cx="398272" cy="2286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840218" y="5973876"/>
            <a:ext cx="723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82828"/>
                </a:solidFill>
                <a:latin typeface="Calibri Light"/>
                <a:cs typeface="Calibri Light"/>
              </a:rPr>
              <a:t>.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17971" y="4937759"/>
            <a:ext cx="1783080" cy="685165"/>
            <a:chOff x="6117971" y="4937759"/>
            <a:chExt cx="1783080" cy="68516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9119" y="5188330"/>
              <a:ext cx="1455293" cy="228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7971" y="5393740"/>
              <a:ext cx="1461770" cy="2289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2398" y="4937759"/>
              <a:ext cx="398272" cy="2286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788402" y="4915916"/>
            <a:ext cx="723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82828"/>
                </a:solidFill>
                <a:latin typeface="Calibri Light"/>
                <a:cs typeface="Calibri Light"/>
              </a:rPr>
              <a:t>.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20256" y="1777238"/>
            <a:ext cx="939800" cy="434340"/>
            <a:chOff x="6620256" y="1777238"/>
            <a:chExt cx="939800" cy="43434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0256" y="1777238"/>
              <a:ext cx="939800" cy="228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25996" y="1982978"/>
              <a:ext cx="700531" cy="2286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501510" y="1330833"/>
            <a:ext cx="963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5" dirty="0">
                <a:solidFill>
                  <a:srgbClr val="C03087"/>
                </a:solidFill>
                <a:latin typeface="Microsoft Sans Serif"/>
                <a:cs typeface="Microsoft Sans Serif"/>
              </a:rPr>
              <a:t>6</a:t>
            </a:r>
            <a:r>
              <a:rPr sz="3000" spc="-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-80" dirty="0">
                <a:solidFill>
                  <a:srgbClr val="C03087"/>
                </a:solidFill>
                <a:latin typeface="Microsoft Sans Serif"/>
                <a:cs typeface="Microsoft Sans Serif"/>
              </a:rPr>
              <a:t>315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00493" y="1512442"/>
            <a:ext cx="398272" cy="2286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786496" y="1490598"/>
            <a:ext cx="723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82828"/>
                </a:solidFill>
                <a:latin typeface="Calibri Light"/>
                <a:cs typeface="Calibri Light"/>
              </a:rPr>
              <a:t>.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641592" y="4220845"/>
            <a:ext cx="1233170" cy="699770"/>
            <a:chOff x="6641592" y="4220845"/>
            <a:chExt cx="1233170" cy="699770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1592" y="4485767"/>
              <a:ext cx="861021" cy="228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9170" y="4691507"/>
              <a:ext cx="155448" cy="2286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6490" y="4220845"/>
              <a:ext cx="398272" cy="2286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762493" y="4199001"/>
            <a:ext cx="723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82828"/>
                </a:solidFill>
                <a:latin typeface="Calibri Light"/>
                <a:cs typeface="Calibri Light"/>
              </a:rPr>
              <a:t>.</a:t>
            </a:r>
            <a:endParaRPr sz="1500">
              <a:latin typeface="Calibri Light"/>
              <a:cs typeface="Calibri Ligh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19900" y="3802126"/>
            <a:ext cx="695553" cy="22860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745607" y="3106165"/>
            <a:ext cx="1740535" cy="212852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R="22860" algn="r">
              <a:lnSpc>
                <a:spcPct val="100000"/>
              </a:lnSpc>
              <a:spcBef>
                <a:spcPts val="2005"/>
              </a:spcBef>
            </a:pPr>
            <a:r>
              <a:rPr sz="3000" spc="-114" dirty="0">
                <a:solidFill>
                  <a:srgbClr val="C03087"/>
                </a:solidFill>
                <a:latin typeface="Microsoft Sans Serif"/>
                <a:cs typeface="Microsoft Sans Serif"/>
              </a:rPr>
              <a:t>138</a:t>
            </a:r>
            <a:r>
              <a:rPr sz="3000" spc="-1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160" dirty="0">
                <a:solidFill>
                  <a:srgbClr val="C03087"/>
                </a:solidFill>
                <a:latin typeface="Microsoft Sans Serif"/>
                <a:cs typeface="Microsoft Sans Serif"/>
              </a:rPr>
              <a:t>655</a:t>
            </a:r>
            <a:endParaRPr sz="3000">
              <a:latin typeface="Microsoft Sans Serif"/>
              <a:cs typeface="Microsoft Sans Serif"/>
            </a:endParaRPr>
          </a:p>
          <a:p>
            <a:pPr marR="23495" algn="r">
              <a:lnSpc>
                <a:spcPct val="100000"/>
              </a:lnSpc>
              <a:spcBef>
                <a:spcPts val="1900"/>
              </a:spcBef>
            </a:pPr>
            <a:r>
              <a:rPr sz="3000" spc="-225" dirty="0">
                <a:solidFill>
                  <a:srgbClr val="C03087"/>
                </a:solidFill>
                <a:latin typeface="Microsoft Sans Serif"/>
                <a:cs typeface="Microsoft Sans Serif"/>
              </a:rPr>
              <a:t>31</a:t>
            </a:r>
            <a:r>
              <a:rPr sz="3000" spc="80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100" dirty="0">
                <a:solidFill>
                  <a:srgbClr val="C03087"/>
                </a:solidFill>
                <a:latin typeface="Microsoft Sans Serif"/>
                <a:cs typeface="Microsoft Sans Serif"/>
              </a:rPr>
              <a:t>500</a:t>
            </a:r>
            <a:endParaRPr sz="30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950"/>
              </a:spcBef>
            </a:pPr>
            <a:r>
              <a:rPr sz="3000" spc="-535" dirty="0">
                <a:solidFill>
                  <a:srgbClr val="C03087"/>
                </a:solidFill>
                <a:latin typeface="Microsoft Sans Serif"/>
                <a:cs typeface="Microsoft Sans Serif"/>
              </a:rPr>
              <a:t>1</a:t>
            </a:r>
            <a:r>
              <a:rPr sz="3000" spc="80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140" dirty="0">
                <a:solidFill>
                  <a:srgbClr val="C03087"/>
                </a:solidFill>
                <a:latin typeface="Microsoft Sans Serif"/>
                <a:cs typeface="Microsoft Sans Serif"/>
              </a:rPr>
              <a:t>624</a:t>
            </a:r>
            <a:r>
              <a:rPr sz="3000" spc="6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60" dirty="0">
                <a:solidFill>
                  <a:srgbClr val="C03087"/>
                </a:solidFill>
                <a:latin typeface="Microsoft Sans Serif"/>
                <a:cs typeface="Microsoft Sans Serif"/>
              </a:rPr>
              <a:t>602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3281" y="3524072"/>
            <a:ext cx="398272" cy="22890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749285" y="3502228"/>
            <a:ext cx="7239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82828"/>
                </a:solidFill>
                <a:latin typeface="Calibri Light"/>
                <a:cs typeface="Calibri Light"/>
              </a:rPr>
              <a:t>.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04203" y="2633726"/>
            <a:ext cx="1320800" cy="640080"/>
            <a:chOff x="6204203" y="2633726"/>
            <a:chExt cx="1320800" cy="640080"/>
          </a:xfrm>
        </p:grpSpPr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01611" y="2633726"/>
              <a:ext cx="723163" cy="2286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13931" y="2839466"/>
              <a:ext cx="1206627" cy="228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4203" y="3045206"/>
              <a:ext cx="1282192" cy="2286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321678" y="2233676"/>
            <a:ext cx="1118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65" dirty="0">
                <a:solidFill>
                  <a:srgbClr val="C03087"/>
                </a:solidFill>
                <a:latin typeface="Microsoft Sans Serif"/>
                <a:cs typeface="Microsoft Sans Serif"/>
              </a:rPr>
              <a:t>15</a:t>
            </a:r>
            <a:r>
              <a:rPr sz="3000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3000" spc="-100" dirty="0">
                <a:solidFill>
                  <a:srgbClr val="C03087"/>
                </a:solidFill>
                <a:latin typeface="Microsoft Sans Serif"/>
                <a:cs typeface="Microsoft Sans Serif"/>
              </a:rPr>
              <a:t>571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51725" y="2407666"/>
            <a:ext cx="398272" cy="22860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7737729" y="2385821"/>
            <a:ext cx="723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82828"/>
                </a:solidFill>
                <a:latin typeface="Calibri Light"/>
                <a:cs typeface="Calibri Light"/>
              </a:rPr>
              <a:t>.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606410" y="1607438"/>
            <a:ext cx="3446779" cy="4786630"/>
            <a:chOff x="7606410" y="1607438"/>
            <a:chExt cx="3446779" cy="4786630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36709" y="3079750"/>
              <a:ext cx="1599183" cy="4572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93453" y="3491179"/>
              <a:ext cx="1959482" cy="4575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87001" y="3902963"/>
              <a:ext cx="1484249" cy="457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06410" y="1607438"/>
              <a:ext cx="1425956" cy="103949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719187" y="4983860"/>
              <a:ext cx="2799080" cy="1410335"/>
            </a:xfrm>
            <a:custGeom>
              <a:avLst/>
              <a:gdLst/>
              <a:ahLst/>
              <a:cxnLst/>
              <a:rect l="l" t="t" r="r" b="b"/>
              <a:pathLst>
                <a:path w="2799079" h="1410335">
                  <a:moveTo>
                    <a:pt x="23876" y="324358"/>
                  </a:moveTo>
                  <a:lnTo>
                    <a:pt x="19685" y="318643"/>
                  </a:lnTo>
                  <a:lnTo>
                    <a:pt x="13716" y="317754"/>
                  </a:lnTo>
                  <a:lnTo>
                    <a:pt x="7620" y="316738"/>
                  </a:lnTo>
                  <a:lnTo>
                    <a:pt x="1905" y="320929"/>
                  </a:lnTo>
                  <a:lnTo>
                    <a:pt x="1016" y="327025"/>
                  </a:lnTo>
                  <a:lnTo>
                    <a:pt x="0" y="333121"/>
                  </a:lnTo>
                  <a:lnTo>
                    <a:pt x="4191" y="338709"/>
                  </a:lnTo>
                  <a:lnTo>
                    <a:pt x="10287" y="339725"/>
                  </a:lnTo>
                  <a:lnTo>
                    <a:pt x="16383" y="340614"/>
                  </a:lnTo>
                  <a:lnTo>
                    <a:pt x="22098" y="336423"/>
                  </a:lnTo>
                  <a:lnTo>
                    <a:pt x="23876" y="324358"/>
                  </a:lnTo>
                  <a:close/>
                </a:path>
                <a:path w="2799079" h="1410335">
                  <a:moveTo>
                    <a:pt x="67818" y="329819"/>
                  </a:moveTo>
                  <a:lnTo>
                    <a:pt x="63373" y="324358"/>
                  </a:lnTo>
                  <a:lnTo>
                    <a:pt x="57277" y="323723"/>
                  </a:lnTo>
                  <a:lnTo>
                    <a:pt x="51181" y="322961"/>
                  </a:lnTo>
                  <a:lnTo>
                    <a:pt x="45593" y="327406"/>
                  </a:lnTo>
                  <a:lnTo>
                    <a:pt x="44323" y="339598"/>
                  </a:lnTo>
                  <a:lnTo>
                    <a:pt x="48768" y="345059"/>
                  </a:lnTo>
                  <a:lnTo>
                    <a:pt x="54864" y="345821"/>
                  </a:lnTo>
                  <a:lnTo>
                    <a:pt x="60960" y="346456"/>
                  </a:lnTo>
                  <a:lnTo>
                    <a:pt x="66421" y="342011"/>
                  </a:lnTo>
                  <a:lnTo>
                    <a:pt x="67056" y="335915"/>
                  </a:lnTo>
                  <a:lnTo>
                    <a:pt x="67818" y="329819"/>
                  </a:lnTo>
                  <a:close/>
                </a:path>
                <a:path w="2799079" h="1410335">
                  <a:moveTo>
                    <a:pt x="111760" y="332232"/>
                  </a:moveTo>
                  <a:lnTo>
                    <a:pt x="106934" y="327152"/>
                  </a:lnTo>
                  <a:lnTo>
                    <a:pt x="94615" y="326644"/>
                  </a:lnTo>
                  <a:lnTo>
                    <a:pt x="89408" y="331470"/>
                  </a:lnTo>
                  <a:lnTo>
                    <a:pt x="89281" y="337693"/>
                  </a:lnTo>
                  <a:lnTo>
                    <a:pt x="89027" y="343789"/>
                  </a:lnTo>
                  <a:lnTo>
                    <a:pt x="93853" y="348869"/>
                  </a:lnTo>
                  <a:lnTo>
                    <a:pt x="106172" y="349377"/>
                  </a:lnTo>
                  <a:lnTo>
                    <a:pt x="111252" y="344551"/>
                  </a:lnTo>
                  <a:lnTo>
                    <a:pt x="111760" y="332232"/>
                  </a:lnTo>
                  <a:close/>
                </a:path>
                <a:path w="2799079" h="1410335">
                  <a:moveTo>
                    <a:pt x="155956" y="332486"/>
                  </a:moveTo>
                  <a:lnTo>
                    <a:pt x="150876" y="327533"/>
                  </a:lnTo>
                  <a:lnTo>
                    <a:pt x="138684" y="327533"/>
                  </a:lnTo>
                  <a:lnTo>
                    <a:pt x="133845" y="332486"/>
                  </a:lnTo>
                  <a:lnTo>
                    <a:pt x="133731" y="344805"/>
                  </a:lnTo>
                  <a:lnTo>
                    <a:pt x="138684" y="349758"/>
                  </a:lnTo>
                  <a:lnTo>
                    <a:pt x="151003" y="349758"/>
                  </a:lnTo>
                  <a:lnTo>
                    <a:pt x="155829" y="344805"/>
                  </a:lnTo>
                  <a:lnTo>
                    <a:pt x="155956" y="332486"/>
                  </a:lnTo>
                  <a:close/>
                </a:path>
                <a:path w="2799079" h="1410335">
                  <a:moveTo>
                    <a:pt x="190119" y="1363522"/>
                  </a:moveTo>
                  <a:lnTo>
                    <a:pt x="186944" y="1357261"/>
                  </a:lnTo>
                  <a:lnTo>
                    <a:pt x="175260" y="1353527"/>
                  </a:lnTo>
                  <a:lnTo>
                    <a:pt x="169037" y="1356753"/>
                  </a:lnTo>
                  <a:lnTo>
                    <a:pt x="165227" y="1368450"/>
                  </a:lnTo>
                  <a:lnTo>
                    <a:pt x="168529" y="1374698"/>
                  </a:lnTo>
                  <a:lnTo>
                    <a:pt x="180213" y="1378432"/>
                  </a:lnTo>
                  <a:lnTo>
                    <a:pt x="186436" y="1375206"/>
                  </a:lnTo>
                  <a:lnTo>
                    <a:pt x="188341" y="1369364"/>
                  </a:lnTo>
                  <a:lnTo>
                    <a:pt x="190119" y="1363522"/>
                  </a:lnTo>
                  <a:close/>
                </a:path>
                <a:path w="2799079" h="1410335">
                  <a:moveTo>
                    <a:pt x="200787" y="342011"/>
                  </a:moveTo>
                  <a:lnTo>
                    <a:pt x="200406" y="335915"/>
                  </a:lnTo>
                  <a:lnTo>
                    <a:pt x="199898" y="329819"/>
                  </a:lnTo>
                  <a:lnTo>
                    <a:pt x="194564" y="325120"/>
                  </a:lnTo>
                  <a:lnTo>
                    <a:pt x="188468" y="325628"/>
                  </a:lnTo>
                  <a:lnTo>
                    <a:pt x="182372" y="326009"/>
                  </a:lnTo>
                  <a:lnTo>
                    <a:pt x="177673" y="331343"/>
                  </a:lnTo>
                  <a:lnTo>
                    <a:pt x="178181" y="337566"/>
                  </a:lnTo>
                  <a:lnTo>
                    <a:pt x="178562" y="343662"/>
                  </a:lnTo>
                  <a:lnTo>
                    <a:pt x="183896" y="348234"/>
                  </a:lnTo>
                  <a:lnTo>
                    <a:pt x="189992" y="347726"/>
                  </a:lnTo>
                  <a:lnTo>
                    <a:pt x="196215" y="347345"/>
                  </a:lnTo>
                  <a:lnTo>
                    <a:pt x="200787" y="342011"/>
                  </a:lnTo>
                  <a:close/>
                </a:path>
                <a:path w="2799079" h="1410335">
                  <a:moveTo>
                    <a:pt x="232537" y="1375143"/>
                  </a:moveTo>
                  <a:lnTo>
                    <a:pt x="228854" y="1369148"/>
                  </a:lnTo>
                  <a:lnTo>
                    <a:pt x="216916" y="1366329"/>
                  </a:lnTo>
                  <a:lnTo>
                    <a:pt x="210947" y="1370025"/>
                  </a:lnTo>
                  <a:lnTo>
                    <a:pt x="208153" y="1381963"/>
                  </a:lnTo>
                  <a:lnTo>
                    <a:pt x="211836" y="1387944"/>
                  </a:lnTo>
                  <a:lnTo>
                    <a:pt x="223774" y="1390777"/>
                  </a:lnTo>
                  <a:lnTo>
                    <a:pt x="229743" y="1387081"/>
                  </a:lnTo>
                  <a:lnTo>
                    <a:pt x="232537" y="1375143"/>
                  </a:lnTo>
                  <a:close/>
                </a:path>
                <a:path w="2799079" h="1410335">
                  <a:moveTo>
                    <a:pt x="245237" y="337312"/>
                  </a:moveTo>
                  <a:lnTo>
                    <a:pt x="244602" y="331216"/>
                  </a:lnTo>
                  <a:lnTo>
                    <a:pt x="243840" y="325120"/>
                  </a:lnTo>
                  <a:lnTo>
                    <a:pt x="238379" y="320802"/>
                  </a:lnTo>
                  <a:lnTo>
                    <a:pt x="226187" y="322072"/>
                  </a:lnTo>
                  <a:lnTo>
                    <a:pt x="221742" y="327660"/>
                  </a:lnTo>
                  <a:lnTo>
                    <a:pt x="222504" y="333756"/>
                  </a:lnTo>
                  <a:lnTo>
                    <a:pt x="223139" y="339852"/>
                  </a:lnTo>
                  <a:lnTo>
                    <a:pt x="228600" y="344170"/>
                  </a:lnTo>
                  <a:lnTo>
                    <a:pt x="240792" y="342900"/>
                  </a:lnTo>
                  <a:lnTo>
                    <a:pt x="245237" y="337312"/>
                  </a:lnTo>
                  <a:close/>
                </a:path>
                <a:path w="2799079" h="1410335">
                  <a:moveTo>
                    <a:pt x="275971" y="1383284"/>
                  </a:moveTo>
                  <a:lnTo>
                    <a:pt x="271907" y="1377530"/>
                  </a:lnTo>
                  <a:lnTo>
                    <a:pt x="259715" y="1375435"/>
                  </a:lnTo>
                  <a:lnTo>
                    <a:pt x="254000" y="1379486"/>
                  </a:lnTo>
                  <a:lnTo>
                    <a:pt x="252984" y="1385531"/>
                  </a:lnTo>
                  <a:lnTo>
                    <a:pt x="251841" y="1391577"/>
                  </a:lnTo>
                  <a:lnTo>
                    <a:pt x="255905" y="1397330"/>
                  </a:lnTo>
                  <a:lnTo>
                    <a:pt x="268097" y="1399425"/>
                  </a:lnTo>
                  <a:lnTo>
                    <a:pt x="273812" y="1395374"/>
                  </a:lnTo>
                  <a:lnTo>
                    <a:pt x="274828" y="1389329"/>
                  </a:lnTo>
                  <a:lnTo>
                    <a:pt x="275971" y="1383284"/>
                  </a:lnTo>
                  <a:close/>
                </a:path>
                <a:path w="2799079" h="1410335">
                  <a:moveTo>
                    <a:pt x="289560" y="330200"/>
                  </a:moveTo>
                  <a:lnTo>
                    <a:pt x="288544" y="324231"/>
                  </a:lnTo>
                  <a:lnTo>
                    <a:pt x="287401" y="318135"/>
                  </a:lnTo>
                  <a:lnTo>
                    <a:pt x="281686" y="314071"/>
                  </a:lnTo>
                  <a:lnTo>
                    <a:pt x="275717" y="315087"/>
                  </a:lnTo>
                  <a:lnTo>
                    <a:pt x="275590" y="315087"/>
                  </a:lnTo>
                  <a:lnTo>
                    <a:pt x="269621" y="316103"/>
                  </a:lnTo>
                  <a:lnTo>
                    <a:pt x="265557" y="321945"/>
                  </a:lnTo>
                  <a:lnTo>
                    <a:pt x="267589" y="334010"/>
                  </a:lnTo>
                  <a:lnTo>
                    <a:pt x="273304" y="338074"/>
                  </a:lnTo>
                  <a:lnTo>
                    <a:pt x="285496" y="336042"/>
                  </a:lnTo>
                  <a:lnTo>
                    <a:pt x="289560" y="330200"/>
                  </a:lnTo>
                  <a:close/>
                </a:path>
                <a:path w="2799079" h="1410335">
                  <a:moveTo>
                    <a:pt x="319659" y="1388503"/>
                  </a:moveTo>
                  <a:lnTo>
                    <a:pt x="315341" y="1382991"/>
                  </a:lnTo>
                  <a:lnTo>
                    <a:pt x="303149" y="1381582"/>
                  </a:lnTo>
                  <a:lnTo>
                    <a:pt x="297561" y="1385963"/>
                  </a:lnTo>
                  <a:lnTo>
                    <a:pt x="296926" y="1392059"/>
                  </a:lnTo>
                  <a:lnTo>
                    <a:pt x="296164" y="1398155"/>
                  </a:lnTo>
                  <a:lnTo>
                    <a:pt x="300609" y="1403667"/>
                  </a:lnTo>
                  <a:lnTo>
                    <a:pt x="312801" y="1405077"/>
                  </a:lnTo>
                  <a:lnTo>
                    <a:pt x="318262" y="1400695"/>
                  </a:lnTo>
                  <a:lnTo>
                    <a:pt x="319024" y="1394599"/>
                  </a:lnTo>
                  <a:lnTo>
                    <a:pt x="319659" y="1388503"/>
                  </a:lnTo>
                  <a:close/>
                </a:path>
                <a:path w="2799079" h="1410335">
                  <a:moveTo>
                    <a:pt x="333375" y="321691"/>
                  </a:moveTo>
                  <a:lnTo>
                    <a:pt x="332105" y="315595"/>
                  </a:lnTo>
                  <a:lnTo>
                    <a:pt x="330962" y="309626"/>
                  </a:lnTo>
                  <a:lnTo>
                    <a:pt x="324993" y="305689"/>
                  </a:lnTo>
                  <a:lnTo>
                    <a:pt x="319024" y="306959"/>
                  </a:lnTo>
                  <a:lnTo>
                    <a:pt x="313055" y="308102"/>
                  </a:lnTo>
                  <a:lnTo>
                    <a:pt x="309118" y="313944"/>
                  </a:lnTo>
                  <a:lnTo>
                    <a:pt x="310261" y="320040"/>
                  </a:lnTo>
                  <a:lnTo>
                    <a:pt x="311531" y="326009"/>
                  </a:lnTo>
                  <a:lnTo>
                    <a:pt x="317373" y="329946"/>
                  </a:lnTo>
                  <a:lnTo>
                    <a:pt x="323342" y="328676"/>
                  </a:lnTo>
                  <a:lnTo>
                    <a:pt x="323469" y="328676"/>
                  </a:lnTo>
                  <a:lnTo>
                    <a:pt x="329438" y="327533"/>
                  </a:lnTo>
                  <a:lnTo>
                    <a:pt x="333375" y="321691"/>
                  </a:lnTo>
                  <a:close/>
                </a:path>
                <a:path w="2799079" h="1410335">
                  <a:moveTo>
                    <a:pt x="363855" y="1391564"/>
                  </a:moveTo>
                  <a:lnTo>
                    <a:pt x="359156" y="1386255"/>
                  </a:lnTo>
                  <a:lnTo>
                    <a:pt x="346964" y="1385379"/>
                  </a:lnTo>
                  <a:lnTo>
                    <a:pt x="341630" y="1389989"/>
                  </a:lnTo>
                  <a:lnTo>
                    <a:pt x="341249" y="1396111"/>
                  </a:lnTo>
                  <a:lnTo>
                    <a:pt x="340741" y="1402232"/>
                  </a:lnTo>
                  <a:lnTo>
                    <a:pt x="345313" y="1407541"/>
                  </a:lnTo>
                  <a:lnTo>
                    <a:pt x="357632" y="1408417"/>
                  </a:lnTo>
                  <a:lnTo>
                    <a:pt x="362966" y="1403807"/>
                  </a:lnTo>
                  <a:lnTo>
                    <a:pt x="363347" y="1397685"/>
                  </a:lnTo>
                  <a:lnTo>
                    <a:pt x="363855" y="1391564"/>
                  </a:lnTo>
                  <a:close/>
                </a:path>
                <a:path w="2799079" h="1410335">
                  <a:moveTo>
                    <a:pt x="376809" y="310515"/>
                  </a:moveTo>
                  <a:lnTo>
                    <a:pt x="375119" y="304419"/>
                  </a:lnTo>
                  <a:lnTo>
                    <a:pt x="373634" y="298704"/>
                  </a:lnTo>
                  <a:lnTo>
                    <a:pt x="367538" y="295148"/>
                  </a:lnTo>
                  <a:lnTo>
                    <a:pt x="361569" y="296672"/>
                  </a:lnTo>
                  <a:lnTo>
                    <a:pt x="355600" y="298323"/>
                  </a:lnTo>
                  <a:lnTo>
                    <a:pt x="352171" y="304419"/>
                  </a:lnTo>
                  <a:lnTo>
                    <a:pt x="353758" y="310515"/>
                  </a:lnTo>
                  <a:lnTo>
                    <a:pt x="355346" y="316230"/>
                  </a:lnTo>
                  <a:lnTo>
                    <a:pt x="361442" y="319786"/>
                  </a:lnTo>
                  <a:lnTo>
                    <a:pt x="367284" y="318135"/>
                  </a:lnTo>
                  <a:lnTo>
                    <a:pt x="373253" y="316611"/>
                  </a:lnTo>
                  <a:lnTo>
                    <a:pt x="376809" y="310515"/>
                  </a:lnTo>
                  <a:close/>
                </a:path>
                <a:path w="2799079" h="1410335">
                  <a:moveTo>
                    <a:pt x="408051" y="1392732"/>
                  </a:moveTo>
                  <a:lnTo>
                    <a:pt x="403225" y="1387602"/>
                  </a:lnTo>
                  <a:lnTo>
                    <a:pt x="390906" y="1387208"/>
                  </a:lnTo>
                  <a:lnTo>
                    <a:pt x="385826" y="1392021"/>
                  </a:lnTo>
                  <a:lnTo>
                    <a:pt x="385572" y="1398168"/>
                  </a:lnTo>
                  <a:lnTo>
                    <a:pt x="385445" y="1404302"/>
                  </a:lnTo>
                  <a:lnTo>
                    <a:pt x="390271" y="1409420"/>
                  </a:lnTo>
                  <a:lnTo>
                    <a:pt x="402463" y="1409814"/>
                  </a:lnTo>
                  <a:lnTo>
                    <a:pt x="407670" y="1405001"/>
                  </a:lnTo>
                  <a:lnTo>
                    <a:pt x="407797" y="1398866"/>
                  </a:lnTo>
                  <a:lnTo>
                    <a:pt x="408051" y="1392732"/>
                  </a:lnTo>
                  <a:close/>
                </a:path>
                <a:path w="2799079" h="1410335">
                  <a:moveTo>
                    <a:pt x="419735" y="298196"/>
                  </a:moveTo>
                  <a:lnTo>
                    <a:pt x="417957" y="292354"/>
                  </a:lnTo>
                  <a:lnTo>
                    <a:pt x="416306" y="286512"/>
                  </a:lnTo>
                  <a:lnTo>
                    <a:pt x="410083" y="283083"/>
                  </a:lnTo>
                  <a:lnTo>
                    <a:pt x="404241" y="284861"/>
                  </a:lnTo>
                  <a:lnTo>
                    <a:pt x="404114" y="284861"/>
                  </a:lnTo>
                  <a:lnTo>
                    <a:pt x="398272" y="286512"/>
                  </a:lnTo>
                  <a:lnTo>
                    <a:pt x="394843" y="292735"/>
                  </a:lnTo>
                  <a:lnTo>
                    <a:pt x="396621" y="298577"/>
                  </a:lnTo>
                  <a:lnTo>
                    <a:pt x="398272" y="304546"/>
                  </a:lnTo>
                  <a:lnTo>
                    <a:pt x="404495" y="307848"/>
                  </a:lnTo>
                  <a:lnTo>
                    <a:pt x="410337" y="306197"/>
                  </a:lnTo>
                  <a:lnTo>
                    <a:pt x="410464" y="306197"/>
                  </a:lnTo>
                  <a:lnTo>
                    <a:pt x="416306" y="304419"/>
                  </a:lnTo>
                  <a:lnTo>
                    <a:pt x="419735" y="298196"/>
                  </a:lnTo>
                  <a:close/>
                </a:path>
                <a:path w="2799079" h="1410335">
                  <a:moveTo>
                    <a:pt x="452285" y="1404747"/>
                  </a:moveTo>
                  <a:lnTo>
                    <a:pt x="452247" y="1392389"/>
                  </a:lnTo>
                  <a:lnTo>
                    <a:pt x="447294" y="1387424"/>
                  </a:lnTo>
                  <a:lnTo>
                    <a:pt x="434975" y="1387475"/>
                  </a:lnTo>
                  <a:lnTo>
                    <a:pt x="430098" y="1392389"/>
                  </a:lnTo>
                  <a:lnTo>
                    <a:pt x="430149" y="1404747"/>
                  </a:lnTo>
                  <a:lnTo>
                    <a:pt x="435102" y="1409700"/>
                  </a:lnTo>
                  <a:lnTo>
                    <a:pt x="447421" y="1409649"/>
                  </a:lnTo>
                  <a:lnTo>
                    <a:pt x="452285" y="1404747"/>
                  </a:lnTo>
                  <a:close/>
                </a:path>
                <a:path w="2799079" h="1410335">
                  <a:moveTo>
                    <a:pt x="462153" y="283718"/>
                  </a:moveTo>
                  <a:lnTo>
                    <a:pt x="459994" y="278003"/>
                  </a:lnTo>
                  <a:lnTo>
                    <a:pt x="457962" y="272161"/>
                  </a:lnTo>
                  <a:lnTo>
                    <a:pt x="451612" y="269113"/>
                  </a:lnTo>
                  <a:lnTo>
                    <a:pt x="445897" y="271145"/>
                  </a:lnTo>
                  <a:lnTo>
                    <a:pt x="445897" y="271272"/>
                  </a:lnTo>
                  <a:lnTo>
                    <a:pt x="440055" y="273304"/>
                  </a:lnTo>
                  <a:lnTo>
                    <a:pt x="437007" y="279654"/>
                  </a:lnTo>
                  <a:lnTo>
                    <a:pt x="439039" y="285369"/>
                  </a:lnTo>
                  <a:lnTo>
                    <a:pt x="441071" y="291211"/>
                  </a:lnTo>
                  <a:lnTo>
                    <a:pt x="447421" y="294259"/>
                  </a:lnTo>
                  <a:lnTo>
                    <a:pt x="453263" y="292227"/>
                  </a:lnTo>
                  <a:lnTo>
                    <a:pt x="453263" y="292100"/>
                  </a:lnTo>
                  <a:lnTo>
                    <a:pt x="459105" y="290068"/>
                  </a:lnTo>
                  <a:lnTo>
                    <a:pt x="462153" y="283718"/>
                  </a:lnTo>
                  <a:close/>
                </a:path>
                <a:path w="2799079" h="1410335">
                  <a:moveTo>
                    <a:pt x="496951" y="1403159"/>
                  </a:moveTo>
                  <a:lnTo>
                    <a:pt x="496824" y="1397025"/>
                  </a:lnTo>
                  <a:lnTo>
                    <a:pt x="496570" y="1390891"/>
                  </a:lnTo>
                  <a:lnTo>
                    <a:pt x="491490" y="1386078"/>
                  </a:lnTo>
                  <a:lnTo>
                    <a:pt x="479171" y="1386459"/>
                  </a:lnTo>
                  <a:lnTo>
                    <a:pt x="474345" y="1391589"/>
                  </a:lnTo>
                  <a:lnTo>
                    <a:pt x="474472" y="1397723"/>
                  </a:lnTo>
                  <a:lnTo>
                    <a:pt x="474726" y="1403858"/>
                  </a:lnTo>
                  <a:lnTo>
                    <a:pt x="479806" y="1408671"/>
                  </a:lnTo>
                  <a:lnTo>
                    <a:pt x="492125" y="1408290"/>
                  </a:lnTo>
                  <a:lnTo>
                    <a:pt x="496951" y="1403159"/>
                  </a:lnTo>
                  <a:close/>
                </a:path>
                <a:path w="2799079" h="1410335">
                  <a:moveTo>
                    <a:pt x="503936" y="268097"/>
                  </a:moveTo>
                  <a:lnTo>
                    <a:pt x="501650" y="262382"/>
                  </a:lnTo>
                  <a:lnTo>
                    <a:pt x="499491" y="256667"/>
                  </a:lnTo>
                  <a:lnTo>
                    <a:pt x="493141" y="253873"/>
                  </a:lnTo>
                  <a:lnTo>
                    <a:pt x="481584" y="258191"/>
                  </a:lnTo>
                  <a:lnTo>
                    <a:pt x="478790" y="264668"/>
                  </a:lnTo>
                  <a:lnTo>
                    <a:pt x="483108" y="276098"/>
                  </a:lnTo>
                  <a:lnTo>
                    <a:pt x="489585" y="279019"/>
                  </a:lnTo>
                  <a:lnTo>
                    <a:pt x="495300" y="276733"/>
                  </a:lnTo>
                  <a:lnTo>
                    <a:pt x="501015" y="274574"/>
                  </a:lnTo>
                  <a:lnTo>
                    <a:pt x="503936" y="268097"/>
                  </a:lnTo>
                  <a:close/>
                </a:path>
                <a:path w="2799079" h="1410335">
                  <a:moveTo>
                    <a:pt x="541528" y="1400429"/>
                  </a:moveTo>
                  <a:lnTo>
                    <a:pt x="540766" y="1388173"/>
                  </a:lnTo>
                  <a:lnTo>
                    <a:pt x="535432" y="1383525"/>
                  </a:lnTo>
                  <a:lnTo>
                    <a:pt x="523240" y="1384300"/>
                  </a:lnTo>
                  <a:lnTo>
                    <a:pt x="518541" y="1389583"/>
                  </a:lnTo>
                  <a:lnTo>
                    <a:pt x="519303" y="1401826"/>
                  </a:lnTo>
                  <a:lnTo>
                    <a:pt x="524637" y="1406486"/>
                  </a:lnTo>
                  <a:lnTo>
                    <a:pt x="536956" y="1405699"/>
                  </a:lnTo>
                  <a:lnTo>
                    <a:pt x="541528" y="1400429"/>
                  </a:lnTo>
                  <a:close/>
                </a:path>
                <a:path w="2799079" h="1410335">
                  <a:moveTo>
                    <a:pt x="545084" y="250571"/>
                  </a:moveTo>
                  <a:lnTo>
                    <a:pt x="542671" y="244983"/>
                  </a:lnTo>
                  <a:lnTo>
                    <a:pt x="540131" y="239395"/>
                  </a:lnTo>
                  <a:lnTo>
                    <a:pt x="533527" y="236867"/>
                  </a:lnTo>
                  <a:lnTo>
                    <a:pt x="527939" y="239395"/>
                  </a:lnTo>
                  <a:lnTo>
                    <a:pt x="522351" y="241808"/>
                  </a:lnTo>
                  <a:lnTo>
                    <a:pt x="519811" y="248424"/>
                  </a:lnTo>
                  <a:lnTo>
                    <a:pt x="522224" y="254000"/>
                  </a:lnTo>
                  <a:lnTo>
                    <a:pt x="524764" y="259588"/>
                  </a:lnTo>
                  <a:lnTo>
                    <a:pt x="531368" y="262128"/>
                  </a:lnTo>
                  <a:lnTo>
                    <a:pt x="536956" y="259715"/>
                  </a:lnTo>
                  <a:lnTo>
                    <a:pt x="542544" y="257175"/>
                  </a:lnTo>
                  <a:lnTo>
                    <a:pt x="545084" y="250571"/>
                  </a:lnTo>
                  <a:close/>
                </a:path>
                <a:path w="2799079" h="1410335">
                  <a:moveTo>
                    <a:pt x="585597" y="231902"/>
                  </a:moveTo>
                  <a:lnTo>
                    <a:pt x="582930" y="226314"/>
                  </a:lnTo>
                  <a:lnTo>
                    <a:pt x="580263" y="220853"/>
                  </a:lnTo>
                  <a:lnTo>
                    <a:pt x="573659" y="218440"/>
                  </a:lnTo>
                  <a:lnTo>
                    <a:pt x="568198" y="221107"/>
                  </a:lnTo>
                  <a:lnTo>
                    <a:pt x="568071" y="221107"/>
                  </a:lnTo>
                  <a:lnTo>
                    <a:pt x="562610" y="223786"/>
                  </a:lnTo>
                  <a:lnTo>
                    <a:pt x="560324" y="230378"/>
                  </a:lnTo>
                  <a:lnTo>
                    <a:pt x="562864" y="235966"/>
                  </a:lnTo>
                  <a:lnTo>
                    <a:pt x="565531" y="241427"/>
                  </a:lnTo>
                  <a:lnTo>
                    <a:pt x="572262" y="243840"/>
                  </a:lnTo>
                  <a:lnTo>
                    <a:pt x="577723" y="241173"/>
                  </a:lnTo>
                  <a:lnTo>
                    <a:pt x="583311" y="238518"/>
                  </a:lnTo>
                  <a:lnTo>
                    <a:pt x="585597" y="231902"/>
                  </a:lnTo>
                  <a:close/>
                </a:path>
                <a:path w="2799079" h="1410335">
                  <a:moveTo>
                    <a:pt x="585978" y="1396898"/>
                  </a:moveTo>
                  <a:lnTo>
                    <a:pt x="584962" y="1384668"/>
                  </a:lnTo>
                  <a:lnTo>
                    <a:pt x="579628" y="1380121"/>
                  </a:lnTo>
                  <a:lnTo>
                    <a:pt x="567309" y="1381150"/>
                  </a:lnTo>
                  <a:lnTo>
                    <a:pt x="562864" y="1386522"/>
                  </a:lnTo>
                  <a:lnTo>
                    <a:pt x="563880" y="1398752"/>
                  </a:lnTo>
                  <a:lnTo>
                    <a:pt x="569214" y="1403299"/>
                  </a:lnTo>
                  <a:lnTo>
                    <a:pt x="581406" y="1402270"/>
                  </a:lnTo>
                  <a:lnTo>
                    <a:pt x="585978" y="1396898"/>
                  </a:lnTo>
                  <a:close/>
                </a:path>
                <a:path w="2799079" h="1410335">
                  <a:moveTo>
                    <a:pt x="625475" y="211709"/>
                  </a:moveTo>
                  <a:lnTo>
                    <a:pt x="619887" y="200787"/>
                  </a:lnTo>
                  <a:lnTo>
                    <a:pt x="613156" y="198628"/>
                  </a:lnTo>
                  <a:lnTo>
                    <a:pt x="602234" y="204216"/>
                  </a:lnTo>
                  <a:lnTo>
                    <a:pt x="600075" y="210947"/>
                  </a:lnTo>
                  <a:lnTo>
                    <a:pt x="605663" y="221869"/>
                  </a:lnTo>
                  <a:lnTo>
                    <a:pt x="612394" y="224028"/>
                  </a:lnTo>
                  <a:lnTo>
                    <a:pt x="623316" y="218440"/>
                  </a:lnTo>
                  <a:lnTo>
                    <a:pt x="625475" y="211709"/>
                  </a:lnTo>
                  <a:close/>
                </a:path>
                <a:path w="2799079" h="1410335">
                  <a:moveTo>
                    <a:pt x="630428" y="1392491"/>
                  </a:moveTo>
                  <a:lnTo>
                    <a:pt x="629793" y="1386395"/>
                  </a:lnTo>
                  <a:lnTo>
                    <a:pt x="629031" y="1380286"/>
                  </a:lnTo>
                  <a:lnTo>
                    <a:pt x="623570" y="1375892"/>
                  </a:lnTo>
                  <a:lnTo>
                    <a:pt x="611378" y="1377238"/>
                  </a:lnTo>
                  <a:lnTo>
                    <a:pt x="606933" y="1382725"/>
                  </a:lnTo>
                  <a:lnTo>
                    <a:pt x="607568" y="1388821"/>
                  </a:lnTo>
                  <a:lnTo>
                    <a:pt x="608330" y="1394929"/>
                  </a:lnTo>
                  <a:lnTo>
                    <a:pt x="613791" y="1399324"/>
                  </a:lnTo>
                  <a:lnTo>
                    <a:pt x="625983" y="1397977"/>
                  </a:lnTo>
                  <a:lnTo>
                    <a:pt x="630428" y="1392491"/>
                  </a:lnTo>
                  <a:close/>
                </a:path>
                <a:path w="2799079" h="1410335">
                  <a:moveTo>
                    <a:pt x="664591" y="189865"/>
                  </a:moveTo>
                  <a:lnTo>
                    <a:pt x="661543" y="184531"/>
                  </a:lnTo>
                  <a:lnTo>
                    <a:pt x="658368" y="179324"/>
                  </a:lnTo>
                  <a:lnTo>
                    <a:pt x="651637" y="177419"/>
                  </a:lnTo>
                  <a:lnTo>
                    <a:pt x="646303" y="180467"/>
                  </a:lnTo>
                  <a:lnTo>
                    <a:pt x="646303" y="180594"/>
                  </a:lnTo>
                  <a:lnTo>
                    <a:pt x="640969" y="183642"/>
                  </a:lnTo>
                  <a:lnTo>
                    <a:pt x="639191" y="190373"/>
                  </a:lnTo>
                  <a:lnTo>
                    <a:pt x="645287" y="201041"/>
                  </a:lnTo>
                  <a:lnTo>
                    <a:pt x="652145" y="202819"/>
                  </a:lnTo>
                  <a:lnTo>
                    <a:pt x="657352" y="199771"/>
                  </a:lnTo>
                  <a:lnTo>
                    <a:pt x="657479" y="199771"/>
                  </a:lnTo>
                  <a:lnTo>
                    <a:pt x="662686" y="196723"/>
                  </a:lnTo>
                  <a:lnTo>
                    <a:pt x="664591" y="189865"/>
                  </a:lnTo>
                  <a:close/>
                </a:path>
                <a:path w="2799079" h="1410335">
                  <a:moveTo>
                    <a:pt x="674751" y="1387386"/>
                  </a:moveTo>
                  <a:lnTo>
                    <a:pt x="673862" y="1381290"/>
                  </a:lnTo>
                  <a:lnTo>
                    <a:pt x="673100" y="1375206"/>
                  </a:lnTo>
                  <a:lnTo>
                    <a:pt x="667512" y="1370914"/>
                  </a:lnTo>
                  <a:lnTo>
                    <a:pt x="655320" y="1372514"/>
                  </a:lnTo>
                  <a:lnTo>
                    <a:pt x="651002" y="1378089"/>
                  </a:lnTo>
                  <a:lnTo>
                    <a:pt x="651891" y="1384173"/>
                  </a:lnTo>
                  <a:lnTo>
                    <a:pt x="652653" y="1390256"/>
                  </a:lnTo>
                  <a:lnTo>
                    <a:pt x="658241" y="1394548"/>
                  </a:lnTo>
                  <a:lnTo>
                    <a:pt x="670433" y="1392961"/>
                  </a:lnTo>
                  <a:lnTo>
                    <a:pt x="674751" y="1387386"/>
                  </a:lnTo>
                  <a:close/>
                </a:path>
                <a:path w="2799079" h="1410335">
                  <a:moveTo>
                    <a:pt x="702818" y="167005"/>
                  </a:moveTo>
                  <a:lnTo>
                    <a:pt x="699643" y="161671"/>
                  </a:lnTo>
                  <a:lnTo>
                    <a:pt x="696468" y="156464"/>
                  </a:lnTo>
                  <a:lnTo>
                    <a:pt x="689610" y="154813"/>
                  </a:lnTo>
                  <a:lnTo>
                    <a:pt x="684403" y="157988"/>
                  </a:lnTo>
                  <a:lnTo>
                    <a:pt x="684403" y="158115"/>
                  </a:lnTo>
                  <a:lnTo>
                    <a:pt x="679069" y="161290"/>
                  </a:lnTo>
                  <a:lnTo>
                    <a:pt x="677418" y="168148"/>
                  </a:lnTo>
                  <a:lnTo>
                    <a:pt x="680720" y="173355"/>
                  </a:lnTo>
                  <a:lnTo>
                    <a:pt x="683895" y="178562"/>
                  </a:lnTo>
                  <a:lnTo>
                    <a:pt x="690753" y="180213"/>
                  </a:lnTo>
                  <a:lnTo>
                    <a:pt x="701167" y="173863"/>
                  </a:lnTo>
                  <a:lnTo>
                    <a:pt x="702818" y="167005"/>
                  </a:lnTo>
                  <a:close/>
                </a:path>
                <a:path w="2799079" h="1410335">
                  <a:moveTo>
                    <a:pt x="718820" y="1381683"/>
                  </a:moveTo>
                  <a:lnTo>
                    <a:pt x="718058" y="1375600"/>
                  </a:lnTo>
                  <a:lnTo>
                    <a:pt x="717169" y="1369517"/>
                  </a:lnTo>
                  <a:lnTo>
                    <a:pt x="711708" y="1365224"/>
                  </a:lnTo>
                  <a:lnTo>
                    <a:pt x="705612" y="1366024"/>
                  </a:lnTo>
                  <a:lnTo>
                    <a:pt x="705485" y="1366024"/>
                  </a:lnTo>
                  <a:lnTo>
                    <a:pt x="699516" y="1366812"/>
                  </a:lnTo>
                  <a:lnTo>
                    <a:pt x="695198" y="1372387"/>
                  </a:lnTo>
                  <a:lnTo>
                    <a:pt x="696722" y="1384566"/>
                  </a:lnTo>
                  <a:lnTo>
                    <a:pt x="702310" y="1388859"/>
                  </a:lnTo>
                  <a:lnTo>
                    <a:pt x="714502" y="1387259"/>
                  </a:lnTo>
                  <a:lnTo>
                    <a:pt x="718820" y="1381683"/>
                  </a:lnTo>
                  <a:close/>
                </a:path>
                <a:path w="2799079" h="1410335">
                  <a:moveTo>
                    <a:pt x="740410" y="142748"/>
                  </a:moveTo>
                  <a:lnTo>
                    <a:pt x="736981" y="137668"/>
                  </a:lnTo>
                  <a:lnTo>
                    <a:pt x="733679" y="132461"/>
                  </a:lnTo>
                  <a:lnTo>
                    <a:pt x="726821" y="131064"/>
                  </a:lnTo>
                  <a:lnTo>
                    <a:pt x="721614" y="134366"/>
                  </a:lnTo>
                  <a:lnTo>
                    <a:pt x="716534" y="137668"/>
                  </a:lnTo>
                  <a:lnTo>
                    <a:pt x="715010" y="144526"/>
                  </a:lnTo>
                  <a:lnTo>
                    <a:pt x="718312" y="149733"/>
                  </a:lnTo>
                  <a:lnTo>
                    <a:pt x="721741" y="154940"/>
                  </a:lnTo>
                  <a:lnTo>
                    <a:pt x="728599" y="156337"/>
                  </a:lnTo>
                  <a:lnTo>
                    <a:pt x="733679" y="153035"/>
                  </a:lnTo>
                  <a:lnTo>
                    <a:pt x="738886" y="149733"/>
                  </a:lnTo>
                  <a:lnTo>
                    <a:pt x="740410" y="142748"/>
                  </a:lnTo>
                  <a:close/>
                </a:path>
                <a:path w="2799079" h="1410335">
                  <a:moveTo>
                    <a:pt x="762889" y="1375143"/>
                  </a:moveTo>
                  <a:lnTo>
                    <a:pt x="761111" y="1363002"/>
                  </a:lnTo>
                  <a:lnTo>
                    <a:pt x="755523" y="1358811"/>
                  </a:lnTo>
                  <a:lnTo>
                    <a:pt x="743331" y="1360614"/>
                  </a:lnTo>
                  <a:lnTo>
                    <a:pt x="739140" y="1366266"/>
                  </a:lnTo>
                  <a:lnTo>
                    <a:pt x="740918" y="1378407"/>
                  </a:lnTo>
                  <a:lnTo>
                    <a:pt x="746506" y="1382598"/>
                  </a:lnTo>
                  <a:lnTo>
                    <a:pt x="758698" y="1380794"/>
                  </a:lnTo>
                  <a:lnTo>
                    <a:pt x="762889" y="1375143"/>
                  </a:lnTo>
                  <a:close/>
                </a:path>
                <a:path w="2799079" h="1410335">
                  <a:moveTo>
                    <a:pt x="776859" y="116840"/>
                  </a:moveTo>
                  <a:lnTo>
                    <a:pt x="769747" y="106934"/>
                  </a:lnTo>
                  <a:lnTo>
                    <a:pt x="762762" y="105791"/>
                  </a:lnTo>
                  <a:lnTo>
                    <a:pt x="752729" y="113030"/>
                  </a:lnTo>
                  <a:lnTo>
                    <a:pt x="751713" y="119888"/>
                  </a:lnTo>
                  <a:lnTo>
                    <a:pt x="755269" y="124968"/>
                  </a:lnTo>
                  <a:lnTo>
                    <a:pt x="758825" y="129921"/>
                  </a:lnTo>
                  <a:lnTo>
                    <a:pt x="765810" y="131064"/>
                  </a:lnTo>
                  <a:lnTo>
                    <a:pt x="770763" y="127381"/>
                  </a:lnTo>
                  <a:lnTo>
                    <a:pt x="775716" y="123825"/>
                  </a:lnTo>
                  <a:lnTo>
                    <a:pt x="776859" y="116840"/>
                  </a:lnTo>
                  <a:close/>
                </a:path>
                <a:path w="2799079" h="1410335">
                  <a:moveTo>
                    <a:pt x="806958" y="1368094"/>
                  </a:moveTo>
                  <a:lnTo>
                    <a:pt x="804926" y="1355991"/>
                  </a:lnTo>
                  <a:lnTo>
                    <a:pt x="799211" y="1351889"/>
                  </a:lnTo>
                  <a:lnTo>
                    <a:pt x="787019" y="1353908"/>
                  </a:lnTo>
                  <a:lnTo>
                    <a:pt x="782955" y="1359623"/>
                  </a:lnTo>
                  <a:lnTo>
                    <a:pt x="784987" y="1371739"/>
                  </a:lnTo>
                  <a:lnTo>
                    <a:pt x="790702" y="1375829"/>
                  </a:lnTo>
                  <a:lnTo>
                    <a:pt x="802894" y="1373822"/>
                  </a:lnTo>
                  <a:lnTo>
                    <a:pt x="806958" y="1368094"/>
                  </a:lnTo>
                  <a:close/>
                </a:path>
                <a:path w="2799079" h="1410335">
                  <a:moveTo>
                    <a:pt x="812546" y="89916"/>
                  </a:moveTo>
                  <a:lnTo>
                    <a:pt x="808736" y="85090"/>
                  </a:lnTo>
                  <a:lnTo>
                    <a:pt x="805053" y="80264"/>
                  </a:lnTo>
                  <a:lnTo>
                    <a:pt x="798068" y="79375"/>
                  </a:lnTo>
                  <a:lnTo>
                    <a:pt x="793242" y="83058"/>
                  </a:lnTo>
                  <a:lnTo>
                    <a:pt x="793115" y="83058"/>
                  </a:lnTo>
                  <a:lnTo>
                    <a:pt x="788289" y="86868"/>
                  </a:lnTo>
                  <a:lnTo>
                    <a:pt x="787400" y="93853"/>
                  </a:lnTo>
                  <a:lnTo>
                    <a:pt x="791083" y="98679"/>
                  </a:lnTo>
                  <a:lnTo>
                    <a:pt x="794893" y="103505"/>
                  </a:lnTo>
                  <a:lnTo>
                    <a:pt x="801878" y="104394"/>
                  </a:lnTo>
                  <a:lnTo>
                    <a:pt x="811657" y="96901"/>
                  </a:lnTo>
                  <a:lnTo>
                    <a:pt x="812546" y="89916"/>
                  </a:lnTo>
                  <a:close/>
                </a:path>
                <a:path w="2799079" h="1410335">
                  <a:moveTo>
                    <a:pt x="847090" y="61341"/>
                  </a:moveTo>
                  <a:lnTo>
                    <a:pt x="838962" y="52197"/>
                  </a:lnTo>
                  <a:lnTo>
                    <a:pt x="831977" y="51689"/>
                  </a:lnTo>
                  <a:lnTo>
                    <a:pt x="827405" y="55753"/>
                  </a:lnTo>
                  <a:lnTo>
                    <a:pt x="822706" y="59817"/>
                  </a:lnTo>
                  <a:lnTo>
                    <a:pt x="822325" y="66929"/>
                  </a:lnTo>
                  <a:lnTo>
                    <a:pt x="830453" y="76073"/>
                  </a:lnTo>
                  <a:lnTo>
                    <a:pt x="837438" y="76581"/>
                  </a:lnTo>
                  <a:lnTo>
                    <a:pt x="842010" y="72517"/>
                  </a:lnTo>
                  <a:lnTo>
                    <a:pt x="846709" y="68453"/>
                  </a:lnTo>
                  <a:lnTo>
                    <a:pt x="847090" y="61341"/>
                  </a:lnTo>
                  <a:close/>
                </a:path>
                <a:path w="2799079" h="1410335">
                  <a:moveTo>
                    <a:pt x="850900" y="1360551"/>
                  </a:moveTo>
                  <a:lnTo>
                    <a:pt x="848614" y="1348486"/>
                  </a:lnTo>
                  <a:lnTo>
                    <a:pt x="842772" y="1344510"/>
                  </a:lnTo>
                  <a:lnTo>
                    <a:pt x="830707" y="1346758"/>
                  </a:lnTo>
                  <a:lnTo>
                    <a:pt x="826770" y="1352562"/>
                  </a:lnTo>
                  <a:lnTo>
                    <a:pt x="829056" y="1364627"/>
                  </a:lnTo>
                  <a:lnTo>
                    <a:pt x="834771" y="1368615"/>
                  </a:lnTo>
                  <a:lnTo>
                    <a:pt x="846963" y="1366354"/>
                  </a:lnTo>
                  <a:lnTo>
                    <a:pt x="850900" y="1360551"/>
                  </a:lnTo>
                  <a:close/>
                </a:path>
                <a:path w="2799079" h="1410335">
                  <a:moveTo>
                    <a:pt x="894588" y="1352511"/>
                  </a:moveTo>
                  <a:lnTo>
                    <a:pt x="893445" y="1346479"/>
                  </a:lnTo>
                  <a:lnTo>
                    <a:pt x="892429" y="1340446"/>
                  </a:lnTo>
                  <a:lnTo>
                    <a:pt x="886587" y="1336471"/>
                  </a:lnTo>
                  <a:lnTo>
                    <a:pt x="874522" y="1338719"/>
                  </a:lnTo>
                  <a:lnTo>
                    <a:pt x="870458" y="1344523"/>
                  </a:lnTo>
                  <a:lnTo>
                    <a:pt x="872744" y="1356588"/>
                  </a:lnTo>
                  <a:lnTo>
                    <a:pt x="878586" y="1360576"/>
                  </a:lnTo>
                  <a:lnTo>
                    <a:pt x="890651" y="1358315"/>
                  </a:lnTo>
                  <a:lnTo>
                    <a:pt x="894588" y="1352511"/>
                  </a:lnTo>
                  <a:close/>
                </a:path>
                <a:path w="2799079" h="1410335">
                  <a:moveTo>
                    <a:pt x="905891" y="0"/>
                  </a:moveTo>
                  <a:lnTo>
                    <a:pt x="823976" y="23241"/>
                  </a:lnTo>
                  <a:lnTo>
                    <a:pt x="875411" y="79502"/>
                  </a:lnTo>
                  <a:lnTo>
                    <a:pt x="905891" y="0"/>
                  </a:lnTo>
                  <a:close/>
                </a:path>
                <a:path w="2799079" h="1410335">
                  <a:moveTo>
                    <a:pt x="938276" y="1343888"/>
                  </a:moveTo>
                  <a:lnTo>
                    <a:pt x="937133" y="1337868"/>
                  </a:lnTo>
                  <a:lnTo>
                    <a:pt x="935863" y="1331861"/>
                  </a:lnTo>
                  <a:lnTo>
                    <a:pt x="930021" y="1327962"/>
                  </a:lnTo>
                  <a:lnTo>
                    <a:pt x="917956" y="1330388"/>
                  </a:lnTo>
                  <a:lnTo>
                    <a:pt x="914146" y="1336243"/>
                  </a:lnTo>
                  <a:lnTo>
                    <a:pt x="915289" y="1342263"/>
                  </a:lnTo>
                  <a:lnTo>
                    <a:pt x="916559" y="1348282"/>
                  </a:lnTo>
                  <a:lnTo>
                    <a:pt x="922401" y="1352169"/>
                  </a:lnTo>
                  <a:lnTo>
                    <a:pt x="934466" y="1349743"/>
                  </a:lnTo>
                  <a:lnTo>
                    <a:pt x="938276" y="1343888"/>
                  </a:lnTo>
                  <a:close/>
                </a:path>
                <a:path w="2799079" h="1410335">
                  <a:moveTo>
                    <a:pt x="981964" y="1334770"/>
                  </a:moveTo>
                  <a:lnTo>
                    <a:pt x="980694" y="1328775"/>
                  </a:lnTo>
                  <a:lnTo>
                    <a:pt x="979297" y="1322793"/>
                  </a:lnTo>
                  <a:lnTo>
                    <a:pt x="973328" y="1319022"/>
                  </a:lnTo>
                  <a:lnTo>
                    <a:pt x="961390" y="1321727"/>
                  </a:lnTo>
                  <a:lnTo>
                    <a:pt x="957580" y="1327670"/>
                  </a:lnTo>
                  <a:lnTo>
                    <a:pt x="958977" y="1333665"/>
                  </a:lnTo>
                  <a:lnTo>
                    <a:pt x="960247" y="1339646"/>
                  </a:lnTo>
                  <a:lnTo>
                    <a:pt x="966216" y="1343406"/>
                  </a:lnTo>
                  <a:lnTo>
                    <a:pt x="972185" y="1342059"/>
                  </a:lnTo>
                  <a:lnTo>
                    <a:pt x="972312" y="1342059"/>
                  </a:lnTo>
                  <a:lnTo>
                    <a:pt x="978281" y="1340713"/>
                  </a:lnTo>
                  <a:lnTo>
                    <a:pt x="981964" y="1334770"/>
                  </a:lnTo>
                  <a:close/>
                </a:path>
                <a:path w="2799079" h="1410335">
                  <a:moveTo>
                    <a:pt x="1025398" y="1325092"/>
                  </a:moveTo>
                  <a:lnTo>
                    <a:pt x="1024001" y="1319110"/>
                  </a:lnTo>
                  <a:lnTo>
                    <a:pt x="1022731" y="1313116"/>
                  </a:lnTo>
                  <a:lnTo>
                    <a:pt x="1016762" y="1309357"/>
                  </a:lnTo>
                  <a:lnTo>
                    <a:pt x="1004824" y="1312062"/>
                  </a:lnTo>
                  <a:lnTo>
                    <a:pt x="1001014" y="1318006"/>
                  </a:lnTo>
                  <a:lnTo>
                    <a:pt x="1002411" y="1323987"/>
                  </a:lnTo>
                  <a:lnTo>
                    <a:pt x="1003681" y="1329982"/>
                  </a:lnTo>
                  <a:lnTo>
                    <a:pt x="1009650" y="1333741"/>
                  </a:lnTo>
                  <a:lnTo>
                    <a:pt x="1021588" y="1331036"/>
                  </a:lnTo>
                  <a:lnTo>
                    <a:pt x="1025398" y="1325092"/>
                  </a:lnTo>
                  <a:close/>
                </a:path>
                <a:path w="2799079" h="1410335">
                  <a:moveTo>
                    <a:pt x="1068832" y="1315427"/>
                  </a:moveTo>
                  <a:lnTo>
                    <a:pt x="1067435" y="1309433"/>
                  </a:lnTo>
                  <a:lnTo>
                    <a:pt x="1066165" y="1303451"/>
                  </a:lnTo>
                  <a:lnTo>
                    <a:pt x="1060196" y="1299692"/>
                  </a:lnTo>
                  <a:lnTo>
                    <a:pt x="1048131" y="1302385"/>
                  </a:lnTo>
                  <a:lnTo>
                    <a:pt x="1044448" y="1308328"/>
                  </a:lnTo>
                  <a:lnTo>
                    <a:pt x="1045718" y="1314323"/>
                  </a:lnTo>
                  <a:lnTo>
                    <a:pt x="1047115" y="1320304"/>
                  </a:lnTo>
                  <a:lnTo>
                    <a:pt x="1053084" y="1324063"/>
                  </a:lnTo>
                  <a:lnTo>
                    <a:pt x="1065022" y="1321371"/>
                  </a:lnTo>
                  <a:lnTo>
                    <a:pt x="1068832" y="1315427"/>
                  </a:lnTo>
                  <a:close/>
                </a:path>
                <a:path w="2799079" h="1410335">
                  <a:moveTo>
                    <a:pt x="1112266" y="1305293"/>
                  </a:moveTo>
                  <a:lnTo>
                    <a:pt x="1109218" y="1293393"/>
                  </a:lnTo>
                  <a:lnTo>
                    <a:pt x="1103249" y="1289786"/>
                  </a:lnTo>
                  <a:lnTo>
                    <a:pt x="1091311" y="1292783"/>
                  </a:lnTo>
                  <a:lnTo>
                    <a:pt x="1087755" y="1298829"/>
                  </a:lnTo>
                  <a:lnTo>
                    <a:pt x="1089152" y="1304772"/>
                  </a:lnTo>
                  <a:lnTo>
                    <a:pt x="1090676" y="1310728"/>
                  </a:lnTo>
                  <a:lnTo>
                    <a:pt x="1096772" y="1314335"/>
                  </a:lnTo>
                  <a:lnTo>
                    <a:pt x="1108710" y="1311338"/>
                  </a:lnTo>
                  <a:lnTo>
                    <a:pt x="1112266" y="1305293"/>
                  </a:lnTo>
                  <a:close/>
                </a:path>
                <a:path w="2799079" h="1410335">
                  <a:moveTo>
                    <a:pt x="1155446" y="1294434"/>
                  </a:moveTo>
                  <a:lnTo>
                    <a:pt x="1152398" y="1282522"/>
                  </a:lnTo>
                  <a:lnTo>
                    <a:pt x="1146302" y="1278915"/>
                  </a:lnTo>
                  <a:lnTo>
                    <a:pt x="1140460" y="1280414"/>
                  </a:lnTo>
                  <a:lnTo>
                    <a:pt x="1140333" y="1280426"/>
                  </a:lnTo>
                  <a:lnTo>
                    <a:pt x="1134491" y="1281925"/>
                  </a:lnTo>
                  <a:lnTo>
                    <a:pt x="1130808" y="1287957"/>
                  </a:lnTo>
                  <a:lnTo>
                    <a:pt x="1133856" y="1299870"/>
                  </a:lnTo>
                  <a:lnTo>
                    <a:pt x="1139825" y="1303477"/>
                  </a:lnTo>
                  <a:lnTo>
                    <a:pt x="1151763" y="1300467"/>
                  </a:lnTo>
                  <a:lnTo>
                    <a:pt x="1155446" y="1294434"/>
                  </a:lnTo>
                  <a:close/>
                </a:path>
                <a:path w="2799079" h="1410335">
                  <a:moveTo>
                    <a:pt x="1198499" y="1283563"/>
                  </a:moveTo>
                  <a:lnTo>
                    <a:pt x="1196848" y="1277099"/>
                  </a:lnTo>
                  <a:lnTo>
                    <a:pt x="1195578" y="1271663"/>
                  </a:lnTo>
                  <a:lnTo>
                    <a:pt x="1189482" y="1268056"/>
                  </a:lnTo>
                  <a:lnTo>
                    <a:pt x="1177544" y="1271054"/>
                  </a:lnTo>
                  <a:lnTo>
                    <a:pt x="1173988" y="1277099"/>
                  </a:lnTo>
                  <a:lnTo>
                    <a:pt x="1175626" y="1283563"/>
                  </a:lnTo>
                  <a:lnTo>
                    <a:pt x="1176909" y="1288999"/>
                  </a:lnTo>
                  <a:lnTo>
                    <a:pt x="1183005" y="1292606"/>
                  </a:lnTo>
                  <a:lnTo>
                    <a:pt x="1194943" y="1289608"/>
                  </a:lnTo>
                  <a:lnTo>
                    <a:pt x="1198499" y="1283563"/>
                  </a:lnTo>
                  <a:close/>
                </a:path>
                <a:path w="2799079" h="1410335">
                  <a:moveTo>
                    <a:pt x="1241679" y="1272705"/>
                  </a:moveTo>
                  <a:lnTo>
                    <a:pt x="1238631" y="1260805"/>
                  </a:lnTo>
                  <a:lnTo>
                    <a:pt x="1232662" y="1257185"/>
                  </a:lnTo>
                  <a:lnTo>
                    <a:pt x="1220724" y="1260195"/>
                  </a:lnTo>
                  <a:lnTo>
                    <a:pt x="1217041" y="1266228"/>
                  </a:lnTo>
                  <a:lnTo>
                    <a:pt x="1220089" y="1278140"/>
                  </a:lnTo>
                  <a:lnTo>
                    <a:pt x="1226058" y="1281747"/>
                  </a:lnTo>
                  <a:lnTo>
                    <a:pt x="1232027" y="1280248"/>
                  </a:lnTo>
                  <a:lnTo>
                    <a:pt x="1232154" y="1280236"/>
                  </a:lnTo>
                  <a:lnTo>
                    <a:pt x="1237996" y="1278737"/>
                  </a:lnTo>
                  <a:lnTo>
                    <a:pt x="1241679" y="1272705"/>
                  </a:lnTo>
                  <a:close/>
                </a:path>
                <a:path w="2799079" h="1410335">
                  <a:moveTo>
                    <a:pt x="1284605" y="1260424"/>
                  </a:moveTo>
                  <a:lnTo>
                    <a:pt x="1281303" y="1248600"/>
                  </a:lnTo>
                  <a:lnTo>
                    <a:pt x="1275080" y="1245171"/>
                  </a:lnTo>
                  <a:lnTo>
                    <a:pt x="1263269" y="1248511"/>
                  </a:lnTo>
                  <a:lnTo>
                    <a:pt x="1259840" y="1254645"/>
                  </a:lnTo>
                  <a:lnTo>
                    <a:pt x="1263142" y="1266456"/>
                  </a:lnTo>
                  <a:lnTo>
                    <a:pt x="1269365" y="1269898"/>
                  </a:lnTo>
                  <a:lnTo>
                    <a:pt x="1281176" y="1266558"/>
                  </a:lnTo>
                  <a:lnTo>
                    <a:pt x="1284605" y="1260424"/>
                  </a:lnTo>
                  <a:close/>
                </a:path>
                <a:path w="2799079" h="1410335">
                  <a:moveTo>
                    <a:pt x="1327404" y="1248435"/>
                  </a:moveTo>
                  <a:lnTo>
                    <a:pt x="1324102" y="1236624"/>
                  </a:lnTo>
                  <a:lnTo>
                    <a:pt x="1317879" y="1233182"/>
                  </a:lnTo>
                  <a:lnTo>
                    <a:pt x="1306068" y="1236522"/>
                  </a:lnTo>
                  <a:lnTo>
                    <a:pt x="1302639" y="1242656"/>
                  </a:lnTo>
                  <a:lnTo>
                    <a:pt x="1305941" y="1254480"/>
                  </a:lnTo>
                  <a:lnTo>
                    <a:pt x="1312164" y="1257909"/>
                  </a:lnTo>
                  <a:lnTo>
                    <a:pt x="1323975" y="1254582"/>
                  </a:lnTo>
                  <a:lnTo>
                    <a:pt x="1327404" y="1248435"/>
                  </a:lnTo>
                  <a:close/>
                </a:path>
                <a:path w="2799079" h="1410335">
                  <a:moveTo>
                    <a:pt x="1370203" y="1236459"/>
                  </a:moveTo>
                  <a:lnTo>
                    <a:pt x="1366901" y="1224635"/>
                  </a:lnTo>
                  <a:lnTo>
                    <a:pt x="1360805" y="1221206"/>
                  </a:lnTo>
                  <a:lnTo>
                    <a:pt x="1348867" y="1224546"/>
                  </a:lnTo>
                  <a:lnTo>
                    <a:pt x="1345438" y="1230680"/>
                  </a:lnTo>
                  <a:lnTo>
                    <a:pt x="1347216" y="1236586"/>
                  </a:lnTo>
                  <a:lnTo>
                    <a:pt x="1348867" y="1242491"/>
                  </a:lnTo>
                  <a:lnTo>
                    <a:pt x="1354963" y="1245933"/>
                  </a:lnTo>
                  <a:lnTo>
                    <a:pt x="1360805" y="1244269"/>
                  </a:lnTo>
                  <a:lnTo>
                    <a:pt x="1360932" y="1244257"/>
                  </a:lnTo>
                  <a:lnTo>
                    <a:pt x="1366774" y="1242593"/>
                  </a:lnTo>
                  <a:lnTo>
                    <a:pt x="1370203" y="1236459"/>
                  </a:lnTo>
                  <a:close/>
                </a:path>
                <a:path w="2799079" h="1410335">
                  <a:moveTo>
                    <a:pt x="1412875" y="1223467"/>
                  </a:moveTo>
                  <a:lnTo>
                    <a:pt x="1409319" y="1211732"/>
                  </a:lnTo>
                  <a:lnTo>
                    <a:pt x="1403096" y="1208430"/>
                  </a:lnTo>
                  <a:lnTo>
                    <a:pt x="1391285" y="1212037"/>
                  </a:lnTo>
                  <a:lnTo>
                    <a:pt x="1387983" y="1218247"/>
                  </a:lnTo>
                  <a:lnTo>
                    <a:pt x="1389888" y="1224114"/>
                  </a:lnTo>
                  <a:lnTo>
                    <a:pt x="1391666" y="1229982"/>
                  </a:lnTo>
                  <a:lnTo>
                    <a:pt x="1397889" y="1233284"/>
                  </a:lnTo>
                  <a:lnTo>
                    <a:pt x="1409573" y="1229677"/>
                  </a:lnTo>
                  <a:lnTo>
                    <a:pt x="1412875" y="1223467"/>
                  </a:lnTo>
                  <a:close/>
                </a:path>
                <a:path w="2799079" h="1410335">
                  <a:moveTo>
                    <a:pt x="1455420" y="1210437"/>
                  </a:moveTo>
                  <a:lnTo>
                    <a:pt x="1451864" y="1198689"/>
                  </a:lnTo>
                  <a:lnTo>
                    <a:pt x="1445641" y="1195400"/>
                  </a:lnTo>
                  <a:lnTo>
                    <a:pt x="1439799" y="1197190"/>
                  </a:lnTo>
                  <a:lnTo>
                    <a:pt x="1439672" y="1197203"/>
                  </a:lnTo>
                  <a:lnTo>
                    <a:pt x="1433830" y="1198994"/>
                  </a:lnTo>
                  <a:lnTo>
                    <a:pt x="1430528" y="1205217"/>
                  </a:lnTo>
                  <a:lnTo>
                    <a:pt x="1432306" y="1211084"/>
                  </a:lnTo>
                  <a:lnTo>
                    <a:pt x="1434211" y="1216952"/>
                  </a:lnTo>
                  <a:lnTo>
                    <a:pt x="1440434" y="1220254"/>
                  </a:lnTo>
                  <a:lnTo>
                    <a:pt x="1452118" y="1216647"/>
                  </a:lnTo>
                  <a:lnTo>
                    <a:pt x="1455420" y="1210437"/>
                  </a:lnTo>
                  <a:close/>
                </a:path>
                <a:path w="2799079" h="1410335">
                  <a:moveTo>
                    <a:pt x="1497965" y="1197394"/>
                  </a:moveTo>
                  <a:lnTo>
                    <a:pt x="1494409" y="1185659"/>
                  </a:lnTo>
                  <a:lnTo>
                    <a:pt x="1488186" y="1182357"/>
                  </a:lnTo>
                  <a:lnTo>
                    <a:pt x="1476375" y="1185964"/>
                  </a:lnTo>
                  <a:lnTo>
                    <a:pt x="1473073" y="1192187"/>
                  </a:lnTo>
                  <a:lnTo>
                    <a:pt x="1476629" y="1203921"/>
                  </a:lnTo>
                  <a:lnTo>
                    <a:pt x="1482852" y="1207211"/>
                  </a:lnTo>
                  <a:lnTo>
                    <a:pt x="1494663" y="1203617"/>
                  </a:lnTo>
                  <a:lnTo>
                    <a:pt x="1497965" y="1197394"/>
                  </a:lnTo>
                  <a:close/>
                </a:path>
                <a:path w="2799079" h="1410335">
                  <a:moveTo>
                    <a:pt x="1540383" y="1183678"/>
                  </a:moveTo>
                  <a:lnTo>
                    <a:pt x="1536573" y="1172032"/>
                  </a:lnTo>
                  <a:lnTo>
                    <a:pt x="1530223" y="1168895"/>
                  </a:lnTo>
                  <a:lnTo>
                    <a:pt x="1518539" y="1172794"/>
                  </a:lnTo>
                  <a:lnTo>
                    <a:pt x="1515364" y="1179093"/>
                  </a:lnTo>
                  <a:lnTo>
                    <a:pt x="1517396" y="1184910"/>
                  </a:lnTo>
                  <a:lnTo>
                    <a:pt x="1519301" y="1190739"/>
                  </a:lnTo>
                  <a:lnTo>
                    <a:pt x="1525651" y="1193876"/>
                  </a:lnTo>
                  <a:lnTo>
                    <a:pt x="1537208" y="1189977"/>
                  </a:lnTo>
                  <a:lnTo>
                    <a:pt x="1540383" y="1183678"/>
                  </a:lnTo>
                  <a:close/>
                </a:path>
                <a:path w="2799079" h="1410335">
                  <a:moveTo>
                    <a:pt x="1582547" y="1169568"/>
                  </a:moveTo>
                  <a:lnTo>
                    <a:pt x="1578737" y="1157935"/>
                  </a:lnTo>
                  <a:lnTo>
                    <a:pt x="1572387" y="1154785"/>
                  </a:lnTo>
                  <a:lnTo>
                    <a:pt x="1560703" y="1158697"/>
                  </a:lnTo>
                  <a:lnTo>
                    <a:pt x="1557655" y="1164983"/>
                  </a:lnTo>
                  <a:lnTo>
                    <a:pt x="1561465" y="1176629"/>
                  </a:lnTo>
                  <a:lnTo>
                    <a:pt x="1567815" y="1179766"/>
                  </a:lnTo>
                  <a:lnTo>
                    <a:pt x="1579499" y="1175867"/>
                  </a:lnTo>
                  <a:lnTo>
                    <a:pt x="1582547" y="1169568"/>
                  </a:lnTo>
                  <a:close/>
                </a:path>
                <a:path w="2799079" h="1410335">
                  <a:moveTo>
                    <a:pt x="1624711" y="1155471"/>
                  </a:moveTo>
                  <a:lnTo>
                    <a:pt x="1620901" y="1143825"/>
                  </a:lnTo>
                  <a:lnTo>
                    <a:pt x="1614551" y="1140688"/>
                  </a:lnTo>
                  <a:lnTo>
                    <a:pt x="1602867" y="1144587"/>
                  </a:lnTo>
                  <a:lnTo>
                    <a:pt x="1599819" y="1150886"/>
                  </a:lnTo>
                  <a:lnTo>
                    <a:pt x="1603629" y="1162519"/>
                  </a:lnTo>
                  <a:lnTo>
                    <a:pt x="1609979" y="1165669"/>
                  </a:lnTo>
                  <a:lnTo>
                    <a:pt x="1621663" y="1161757"/>
                  </a:lnTo>
                  <a:lnTo>
                    <a:pt x="1624711" y="1155471"/>
                  </a:lnTo>
                  <a:close/>
                </a:path>
                <a:path w="2799079" h="1410335">
                  <a:moveTo>
                    <a:pt x="1667002" y="1141361"/>
                  </a:moveTo>
                  <a:lnTo>
                    <a:pt x="1664970" y="1135545"/>
                  </a:lnTo>
                  <a:lnTo>
                    <a:pt x="1663065" y="1129715"/>
                  </a:lnTo>
                  <a:lnTo>
                    <a:pt x="1656715" y="1126578"/>
                  </a:lnTo>
                  <a:lnTo>
                    <a:pt x="1645031" y="1130477"/>
                  </a:lnTo>
                  <a:lnTo>
                    <a:pt x="1641983" y="1136777"/>
                  </a:lnTo>
                  <a:lnTo>
                    <a:pt x="1645793" y="1148422"/>
                  </a:lnTo>
                  <a:lnTo>
                    <a:pt x="1652143" y="1151559"/>
                  </a:lnTo>
                  <a:lnTo>
                    <a:pt x="1663827" y="1147660"/>
                  </a:lnTo>
                  <a:lnTo>
                    <a:pt x="1667002" y="1141361"/>
                  </a:lnTo>
                  <a:close/>
                </a:path>
                <a:path w="2799079" h="1410335">
                  <a:moveTo>
                    <a:pt x="1708785" y="1125982"/>
                  </a:moveTo>
                  <a:lnTo>
                    <a:pt x="1706753" y="1120216"/>
                  </a:lnTo>
                  <a:lnTo>
                    <a:pt x="1704594" y="1114450"/>
                  </a:lnTo>
                  <a:lnTo>
                    <a:pt x="1698244" y="1111465"/>
                  </a:lnTo>
                  <a:lnTo>
                    <a:pt x="1686687" y="1115656"/>
                  </a:lnTo>
                  <a:lnTo>
                    <a:pt x="1683766" y="1122032"/>
                  </a:lnTo>
                  <a:lnTo>
                    <a:pt x="1685798" y="1127810"/>
                  </a:lnTo>
                  <a:lnTo>
                    <a:pt x="1687957" y="1133576"/>
                  </a:lnTo>
                  <a:lnTo>
                    <a:pt x="1694307" y="1136548"/>
                  </a:lnTo>
                  <a:lnTo>
                    <a:pt x="1700022" y="1134465"/>
                  </a:lnTo>
                  <a:lnTo>
                    <a:pt x="1700149" y="1134452"/>
                  </a:lnTo>
                  <a:lnTo>
                    <a:pt x="1705864" y="1132357"/>
                  </a:lnTo>
                  <a:lnTo>
                    <a:pt x="1708785" y="1125982"/>
                  </a:lnTo>
                  <a:close/>
                </a:path>
                <a:path w="2799079" h="1410335">
                  <a:moveTo>
                    <a:pt x="1750695" y="1110856"/>
                  </a:moveTo>
                  <a:lnTo>
                    <a:pt x="1748536" y="1105090"/>
                  </a:lnTo>
                  <a:lnTo>
                    <a:pt x="1746504" y="1099324"/>
                  </a:lnTo>
                  <a:lnTo>
                    <a:pt x="1740154" y="1096340"/>
                  </a:lnTo>
                  <a:lnTo>
                    <a:pt x="1728597" y="1100531"/>
                  </a:lnTo>
                  <a:lnTo>
                    <a:pt x="1725549" y="1106906"/>
                  </a:lnTo>
                  <a:lnTo>
                    <a:pt x="1727708" y="1112685"/>
                  </a:lnTo>
                  <a:lnTo>
                    <a:pt x="1729740" y="1118450"/>
                  </a:lnTo>
                  <a:lnTo>
                    <a:pt x="1736090" y="1121422"/>
                  </a:lnTo>
                  <a:lnTo>
                    <a:pt x="1747647" y="1117231"/>
                  </a:lnTo>
                  <a:lnTo>
                    <a:pt x="1750695" y="1110856"/>
                  </a:lnTo>
                  <a:close/>
                </a:path>
                <a:path w="2799079" h="1410335">
                  <a:moveTo>
                    <a:pt x="1792478" y="1095730"/>
                  </a:moveTo>
                  <a:lnTo>
                    <a:pt x="1790446" y="1089964"/>
                  </a:lnTo>
                  <a:lnTo>
                    <a:pt x="1788287" y="1084186"/>
                  </a:lnTo>
                  <a:lnTo>
                    <a:pt x="1781937" y="1081214"/>
                  </a:lnTo>
                  <a:lnTo>
                    <a:pt x="1770380" y="1085405"/>
                  </a:lnTo>
                  <a:lnTo>
                    <a:pt x="1767332" y="1091780"/>
                  </a:lnTo>
                  <a:lnTo>
                    <a:pt x="1769491" y="1097546"/>
                  </a:lnTo>
                  <a:lnTo>
                    <a:pt x="1771523" y="1103325"/>
                  </a:lnTo>
                  <a:lnTo>
                    <a:pt x="1778000" y="1106297"/>
                  </a:lnTo>
                  <a:lnTo>
                    <a:pt x="1789557" y="1102106"/>
                  </a:lnTo>
                  <a:lnTo>
                    <a:pt x="1792478" y="1095730"/>
                  </a:lnTo>
                  <a:close/>
                </a:path>
                <a:path w="2799079" h="1410335">
                  <a:moveTo>
                    <a:pt x="1834134" y="1079779"/>
                  </a:moveTo>
                  <a:lnTo>
                    <a:pt x="1831975" y="1074064"/>
                  </a:lnTo>
                  <a:lnTo>
                    <a:pt x="1829689" y="1068349"/>
                  </a:lnTo>
                  <a:lnTo>
                    <a:pt x="1823212" y="1065542"/>
                  </a:lnTo>
                  <a:lnTo>
                    <a:pt x="1811782" y="1070025"/>
                  </a:lnTo>
                  <a:lnTo>
                    <a:pt x="1808988" y="1076477"/>
                  </a:lnTo>
                  <a:lnTo>
                    <a:pt x="1811147" y="1082192"/>
                  </a:lnTo>
                  <a:lnTo>
                    <a:pt x="1813433" y="1087907"/>
                  </a:lnTo>
                  <a:lnTo>
                    <a:pt x="1819910" y="1090714"/>
                  </a:lnTo>
                  <a:lnTo>
                    <a:pt x="1831340" y="1086231"/>
                  </a:lnTo>
                  <a:lnTo>
                    <a:pt x="1834134" y="1079779"/>
                  </a:lnTo>
                  <a:close/>
                </a:path>
                <a:path w="2799079" h="1410335">
                  <a:moveTo>
                    <a:pt x="1875536" y="1063625"/>
                  </a:moveTo>
                  <a:lnTo>
                    <a:pt x="1873377" y="1057922"/>
                  </a:lnTo>
                  <a:lnTo>
                    <a:pt x="1871091" y="1052195"/>
                  </a:lnTo>
                  <a:lnTo>
                    <a:pt x="1864614" y="1049388"/>
                  </a:lnTo>
                  <a:lnTo>
                    <a:pt x="1853184" y="1053884"/>
                  </a:lnTo>
                  <a:lnTo>
                    <a:pt x="1850390" y="1060310"/>
                  </a:lnTo>
                  <a:lnTo>
                    <a:pt x="1852676" y="1066025"/>
                  </a:lnTo>
                  <a:lnTo>
                    <a:pt x="1854835" y="1071740"/>
                  </a:lnTo>
                  <a:lnTo>
                    <a:pt x="1861312" y="1074559"/>
                  </a:lnTo>
                  <a:lnTo>
                    <a:pt x="1872742" y="1070063"/>
                  </a:lnTo>
                  <a:lnTo>
                    <a:pt x="1875536" y="1063625"/>
                  </a:lnTo>
                  <a:close/>
                </a:path>
                <a:path w="2799079" h="1410335">
                  <a:moveTo>
                    <a:pt x="1917065" y="1047457"/>
                  </a:moveTo>
                  <a:lnTo>
                    <a:pt x="1912493" y="1036027"/>
                  </a:lnTo>
                  <a:lnTo>
                    <a:pt x="1906143" y="1033221"/>
                  </a:lnTo>
                  <a:lnTo>
                    <a:pt x="1900428" y="1035456"/>
                  </a:lnTo>
                  <a:lnTo>
                    <a:pt x="1900301" y="1035469"/>
                  </a:lnTo>
                  <a:lnTo>
                    <a:pt x="1894586" y="1037704"/>
                  </a:lnTo>
                  <a:lnTo>
                    <a:pt x="1891792" y="1044168"/>
                  </a:lnTo>
                  <a:lnTo>
                    <a:pt x="1896364" y="1055585"/>
                  </a:lnTo>
                  <a:lnTo>
                    <a:pt x="1902714" y="1058392"/>
                  </a:lnTo>
                  <a:lnTo>
                    <a:pt x="1914144" y="1053922"/>
                  </a:lnTo>
                  <a:lnTo>
                    <a:pt x="1917065" y="1047457"/>
                  </a:lnTo>
                  <a:close/>
                </a:path>
                <a:path w="2799079" h="1410335">
                  <a:moveTo>
                    <a:pt x="1958467" y="1030960"/>
                  </a:moveTo>
                  <a:lnTo>
                    <a:pt x="1956054" y="1025309"/>
                  </a:lnTo>
                  <a:lnTo>
                    <a:pt x="1953768" y="1019657"/>
                  </a:lnTo>
                  <a:lnTo>
                    <a:pt x="1947164" y="1017003"/>
                  </a:lnTo>
                  <a:lnTo>
                    <a:pt x="1935861" y="1021778"/>
                  </a:lnTo>
                  <a:lnTo>
                    <a:pt x="1933194" y="1028293"/>
                  </a:lnTo>
                  <a:lnTo>
                    <a:pt x="1938020" y="1039609"/>
                  </a:lnTo>
                  <a:lnTo>
                    <a:pt x="1944497" y="1042276"/>
                  </a:lnTo>
                  <a:lnTo>
                    <a:pt x="1955800" y="1037488"/>
                  </a:lnTo>
                  <a:lnTo>
                    <a:pt x="1958467" y="1030960"/>
                  </a:lnTo>
                  <a:close/>
                </a:path>
                <a:path w="2799079" h="1410335">
                  <a:moveTo>
                    <a:pt x="1999488" y="1013726"/>
                  </a:moveTo>
                  <a:lnTo>
                    <a:pt x="1994662" y="1002423"/>
                  </a:lnTo>
                  <a:lnTo>
                    <a:pt x="1988185" y="999769"/>
                  </a:lnTo>
                  <a:lnTo>
                    <a:pt x="1982597" y="1002157"/>
                  </a:lnTo>
                  <a:lnTo>
                    <a:pt x="1982470" y="1002157"/>
                  </a:lnTo>
                  <a:lnTo>
                    <a:pt x="1976882" y="1004544"/>
                  </a:lnTo>
                  <a:lnTo>
                    <a:pt x="1974215" y="1011059"/>
                  </a:lnTo>
                  <a:lnTo>
                    <a:pt x="1979041" y="1022375"/>
                  </a:lnTo>
                  <a:lnTo>
                    <a:pt x="1985518" y="1025029"/>
                  </a:lnTo>
                  <a:lnTo>
                    <a:pt x="1991106" y="1022642"/>
                  </a:lnTo>
                  <a:lnTo>
                    <a:pt x="1991233" y="1022629"/>
                  </a:lnTo>
                  <a:lnTo>
                    <a:pt x="1996821" y="1020241"/>
                  </a:lnTo>
                  <a:lnTo>
                    <a:pt x="1999488" y="1013726"/>
                  </a:lnTo>
                  <a:close/>
                </a:path>
                <a:path w="2799079" h="1410335">
                  <a:moveTo>
                    <a:pt x="2040509" y="996492"/>
                  </a:moveTo>
                  <a:lnTo>
                    <a:pt x="2035683" y="985177"/>
                  </a:lnTo>
                  <a:lnTo>
                    <a:pt x="2029206" y="982535"/>
                  </a:lnTo>
                  <a:lnTo>
                    <a:pt x="2023491" y="984910"/>
                  </a:lnTo>
                  <a:lnTo>
                    <a:pt x="2017903" y="987310"/>
                  </a:lnTo>
                  <a:lnTo>
                    <a:pt x="2015236" y="993825"/>
                  </a:lnTo>
                  <a:lnTo>
                    <a:pt x="2017649" y="999477"/>
                  </a:lnTo>
                  <a:lnTo>
                    <a:pt x="2019935" y="1005128"/>
                  </a:lnTo>
                  <a:lnTo>
                    <a:pt x="2026539" y="1007783"/>
                  </a:lnTo>
                  <a:lnTo>
                    <a:pt x="2037842" y="1003007"/>
                  </a:lnTo>
                  <a:lnTo>
                    <a:pt x="2040509" y="996492"/>
                  </a:lnTo>
                  <a:close/>
                </a:path>
                <a:path w="2799079" h="1410335">
                  <a:moveTo>
                    <a:pt x="2081530" y="979258"/>
                  </a:moveTo>
                  <a:lnTo>
                    <a:pt x="2076704" y="967943"/>
                  </a:lnTo>
                  <a:lnTo>
                    <a:pt x="2070227" y="965288"/>
                  </a:lnTo>
                  <a:lnTo>
                    <a:pt x="2058797" y="970076"/>
                  </a:lnTo>
                  <a:lnTo>
                    <a:pt x="2056257" y="976591"/>
                  </a:lnTo>
                  <a:lnTo>
                    <a:pt x="2058543" y="982243"/>
                  </a:lnTo>
                  <a:lnTo>
                    <a:pt x="2060956" y="987894"/>
                  </a:lnTo>
                  <a:lnTo>
                    <a:pt x="2067433" y="990549"/>
                  </a:lnTo>
                  <a:lnTo>
                    <a:pt x="2078863" y="985774"/>
                  </a:lnTo>
                  <a:lnTo>
                    <a:pt x="2081530" y="979258"/>
                  </a:lnTo>
                  <a:close/>
                </a:path>
                <a:path w="2799079" h="1410335">
                  <a:moveTo>
                    <a:pt x="2122297" y="961364"/>
                  </a:moveTo>
                  <a:lnTo>
                    <a:pt x="2119757" y="955751"/>
                  </a:lnTo>
                  <a:lnTo>
                    <a:pt x="2117344" y="950137"/>
                  </a:lnTo>
                  <a:lnTo>
                    <a:pt x="2110740" y="947623"/>
                  </a:lnTo>
                  <a:lnTo>
                    <a:pt x="2099564" y="952627"/>
                  </a:lnTo>
                  <a:lnTo>
                    <a:pt x="2097024" y="959192"/>
                  </a:lnTo>
                  <a:lnTo>
                    <a:pt x="2099437" y="964793"/>
                  </a:lnTo>
                  <a:lnTo>
                    <a:pt x="2101977" y="970407"/>
                  </a:lnTo>
                  <a:lnTo>
                    <a:pt x="2108581" y="972921"/>
                  </a:lnTo>
                  <a:lnTo>
                    <a:pt x="2119757" y="967930"/>
                  </a:lnTo>
                  <a:lnTo>
                    <a:pt x="2122297" y="961364"/>
                  </a:lnTo>
                  <a:close/>
                </a:path>
                <a:path w="2799079" h="1410335">
                  <a:moveTo>
                    <a:pt x="2162937" y="943114"/>
                  </a:moveTo>
                  <a:lnTo>
                    <a:pt x="2157857" y="931964"/>
                  </a:lnTo>
                  <a:lnTo>
                    <a:pt x="2151253" y="929513"/>
                  </a:lnTo>
                  <a:lnTo>
                    <a:pt x="2140077" y="934643"/>
                  </a:lnTo>
                  <a:lnTo>
                    <a:pt x="2137664" y="941235"/>
                  </a:lnTo>
                  <a:lnTo>
                    <a:pt x="2142744" y="952398"/>
                  </a:lnTo>
                  <a:lnTo>
                    <a:pt x="2149348" y="954836"/>
                  </a:lnTo>
                  <a:lnTo>
                    <a:pt x="2160524" y="949718"/>
                  </a:lnTo>
                  <a:lnTo>
                    <a:pt x="2162937" y="943114"/>
                  </a:lnTo>
                  <a:close/>
                </a:path>
                <a:path w="2799079" h="1410335">
                  <a:moveTo>
                    <a:pt x="2203450" y="924610"/>
                  </a:moveTo>
                  <a:lnTo>
                    <a:pt x="2200783" y="919035"/>
                  </a:lnTo>
                  <a:lnTo>
                    <a:pt x="2198243" y="913460"/>
                  </a:lnTo>
                  <a:lnTo>
                    <a:pt x="2191639" y="911009"/>
                  </a:lnTo>
                  <a:lnTo>
                    <a:pt x="2180463" y="916139"/>
                  </a:lnTo>
                  <a:lnTo>
                    <a:pt x="2178050" y="922743"/>
                  </a:lnTo>
                  <a:lnTo>
                    <a:pt x="2183130" y="933894"/>
                  </a:lnTo>
                  <a:lnTo>
                    <a:pt x="2189734" y="936345"/>
                  </a:lnTo>
                  <a:lnTo>
                    <a:pt x="2200910" y="931214"/>
                  </a:lnTo>
                  <a:lnTo>
                    <a:pt x="2203450" y="924610"/>
                  </a:lnTo>
                  <a:close/>
                </a:path>
                <a:path w="2799079" h="1410335">
                  <a:moveTo>
                    <a:pt x="2243709" y="905637"/>
                  </a:moveTo>
                  <a:lnTo>
                    <a:pt x="2241042" y="900087"/>
                  </a:lnTo>
                  <a:lnTo>
                    <a:pt x="2238502" y="894537"/>
                  </a:lnTo>
                  <a:lnTo>
                    <a:pt x="2231771" y="892162"/>
                  </a:lnTo>
                  <a:lnTo>
                    <a:pt x="2226310" y="894791"/>
                  </a:lnTo>
                  <a:lnTo>
                    <a:pt x="2220722" y="897420"/>
                  </a:lnTo>
                  <a:lnTo>
                    <a:pt x="2218309" y="904049"/>
                  </a:lnTo>
                  <a:lnTo>
                    <a:pt x="2220976" y="909599"/>
                  </a:lnTo>
                  <a:lnTo>
                    <a:pt x="2223516" y="915149"/>
                  </a:lnTo>
                  <a:lnTo>
                    <a:pt x="2230247" y="917511"/>
                  </a:lnTo>
                  <a:lnTo>
                    <a:pt x="2241296" y="912266"/>
                  </a:lnTo>
                  <a:lnTo>
                    <a:pt x="2243709" y="905637"/>
                  </a:lnTo>
                  <a:close/>
                </a:path>
                <a:path w="2799079" h="1410335">
                  <a:moveTo>
                    <a:pt x="2283841" y="886320"/>
                  </a:moveTo>
                  <a:lnTo>
                    <a:pt x="2278507" y="875284"/>
                  </a:lnTo>
                  <a:lnTo>
                    <a:pt x="2271776" y="872985"/>
                  </a:lnTo>
                  <a:lnTo>
                    <a:pt x="2260727" y="878357"/>
                  </a:lnTo>
                  <a:lnTo>
                    <a:pt x="2258441" y="885012"/>
                  </a:lnTo>
                  <a:lnTo>
                    <a:pt x="2263775" y="896048"/>
                  </a:lnTo>
                  <a:lnTo>
                    <a:pt x="2270506" y="898347"/>
                  </a:lnTo>
                  <a:lnTo>
                    <a:pt x="2275967" y="895654"/>
                  </a:lnTo>
                  <a:lnTo>
                    <a:pt x="2281555" y="892962"/>
                  </a:lnTo>
                  <a:lnTo>
                    <a:pt x="2283841" y="886320"/>
                  </a:lnTo>
                  <a:close/>
                </a:path>
                <a:path w="2799079" h="1410335">
                  <a:moveTo>
                    <a:pt x="2323719" y="866584"/>
                  </a:moveTo>
                  <a:lnTo>
                    <a:pt x="2321052" y="861110"/>
                  </a:lnTo>
                  <a:lnTo>
                    <a:pt x="2318258" y="855624"/>
                  </a:lnTo>
                  <a:lnTo>
                    <a:pt x="2311527" y="853427"/>
                  </a:lnTo>
                  <a:lnTo>
                    <a:pt x="2300605" y="858964"/>
                  </a:lnTo>
                  <a:lnTo>
                    <a:pt x="2298319" y="865644"/>
                  </a:lnTo>
                  <a:lnTo>
                    <a:pt x="2303907" y="876604"/>
                  </a:lnTo>
                  <a:lnTo>
                    <a:pt x="2310638" y="878801"/>
                  </a:lnTo>
                  <a:lnTo>
                    <a:pt x="2321560" y="873264"/>
                  </a:lnTo>
                  <a:lnTo>
                    <a:pt x="2323719" y="866584"/>
                  </a:lnTo>
                  <a:close/>
                </a:path>
                <a:path w="2799079" h="1410335">
                  <a:moveTo>
                    <a:pt x="2363597" y="846518"/>
                  </a:moveTo>
                  <a:lnTo>
                    <a:pt x="2360676" y="841070"/>
                  </a:lnTo>
                  <a:lnTo>
                    <a:pt x="2357882" y="835621"/>
                  </a:lnTo>
                  <a:lnTo>
                    <a:pt x="2351151" y="833501"/>
                  </a:lnTo>
                  <a:lnTo>
                    <a:pt x="2340229" y="839152"/>
                  </a:lnTo>
                  <a:lnTo>
                    <a:pt x="2338197" y="845858"/>
                  </a:lnTo>
                  <a:lnTo>
                    <a:pt x="2343785" y="856754"/>
                  </a:lnTo>
                  <a:lnTo>
                    <a:pt x="2350516" y="858888"/>
                  </a:lnTo>
                  <a:lnTo>
                    <a:pt x="2361438" y="853224"/>
                  </a:lnTo>
                  <a:lnTo>
                    <a:pt x="2363597" y="846518"/>
                  </a:lnTo>
                  <a:close/>
                </a:path>
                <a:path w="2799079" h="1410335">
                  <a:moveTo>
                    <a:pt x="2403094" y="826173"/>
                  </a:moveTo>
                  <a:lnTo>
                    <a:pt x="2400300" y="820724"/>
                  </a:lnTo>
                  <a:lnTo>
                    <a:pt x="2397379" y="815276"/>
                  </a:lnTo>
                  <a:lnTo>
                    <a:pt x="2390775" y="813142"/>
                  </a:lnTo>
                  <a:lnTo>
                    <a:pt x="2379853" y="818794"/>
                  </a:lnTo>
                  <a:lnTo>
                    <a:pt x="2377694" y="825512"/>
                  </a:lnTo>
                  <a:lnTo>
                    <a:pt x="2383282" y="836409"/>
                  </a:lnTo>
                  <a:lnTo>
                    <a:pt x="2390013" y="838530"/>
                  </a:lnTo>
                  <a:lnTo>
                    <a:pt x="2400935" y="832878"/>
                  </a:lnTo>
                  <a:lnTo>
                    <a:pt x="2403094" y="826173"/>
                  </a:lnTo>
                  <a:close/>
                </a:path>
                <a:path w="2799079" h="1410335">
                  <a:moveTo>
                    <a:pt x="2442337" y="805230"/>
                  </a:moveTo>
                  <a:lnTo>
                    <a:pt x="2439543" y="799820"/>
                  </a:lnTo>
                  <a:lnTo>
                    <a:pt x="2436622" y="794410"/>
                  </a:lnTo>
                  <a:lnTo>
                    <a:pt x="2429891" y="792365"/>
                  </a:lnTo>
                  <a:lnTo>
                    <a:pt x="2424430" y="795261"/>
                  </a:lnTo>
                  <a:lnTo>
                    <a:pt x="2419096" y="798156"/>
                  </a:lnTo>
                  <a:lnTo>
                    <a:pt x="2416937" y="804887"/>
                  </a:lnTo>
                  <a:lnTo>
                    <a:pt x="2422779" y="815721"/>
                  </a:lnTo>
                  <a:lnTo>
                    <a:pt x="2429510" y="817753"/>
                  </a:lnTo>
                  <a:lnTo>
                    <a:pt x="2434971" y="814870"/>
                  </a:lnTo>
                  <a:lnTo>
                    <a:pt x="2440305" y="811961"/>
                  </a:lnTo>
                  <a:lnTo>
                    <a:pt x="2442337" y="805230"/>
                  </a:lnTo>
                  <a:close/>
                </a:path>
                <a:path w="2799079" h="1410335">
                  <a:moveTo>
                    <a:pt x="2481453" y="783767"/>
                  </a:moveTo>
                  <a:lnTo>
                    <a:pt x="2478532" y="778408"/>
                  </a:lnTo>
                  <a:lnTo>
                    <a:pt x="2475484" y="773049"/>
                  </a:lnTo>
                  <a:lnTo>
                    <a:pt x="2468753" y="771118"/>
                  </a:lnTo>
                  <a:lnTo>
                    <a:pt x="2463419" y="774103"/>
                  </a:lnTo>
                  <a:lnTo>
                    <a:pt x="2463292" y="774115"/>
                  </a:lnTo>
                  <a:lnTo>
                    <a:pt x="2457958" y="777100"/>
                  </a:lnTo>
                  <a:lnTo>
                    <a:pt x="2456053" y="783856"/>
                  </a:lnTo>
                  <a:lnTo>
                    <a:pt x="2459101" y="789228"/>
                  </a:lnTo>
                  <a:lnTo>
                    <a:pt x="2462022" y="794588"/>
                  </a:lnTo>
                  <a:lnTo>
                    <a:pt x="2468753" y="796518"/>
                  </a:lnTo>
                  <a:lnTo>
                    <a:pt x="2474214" y="793534"/>
                  </a:lnTo>
                  <a:lnTo>
                    <a:pt x="2479548" y="790536"/>
                  </a:lnTo>
                  <a:lnTo>
                    <a:pt x="2481453" y="783767"/>
                  </a:lnTo>
                  <a:close/>
                </a:path>
                <a:path w="2799079" h="1410335">
                  <a:moveTo>
                    <a:pt x="2520315" y="761949"/>
                  </a:moveTo>
                  <a:lnTo>
                    <a:pt x="2514219" y="751293"/>
                  </a:lnTo>
                  <a:lnTo>
                    <a:pt x="2507361" y="749439"/>
                  </a:lnTo>
                  <a:lnTo>
                    <a:pt x="2502154" y="752475"/>
                  </a:lnTo>
                  <a:lnTo>
                    <a:pt x="2502027" y="752487"/>
                  </a:lnTo>
                  <a:lnTo>
                    <a:pt x="2496693" y="755535"/>
                  </a:lnTo>
                  <a:lnTo>
                    <a:pt x="2494915" y="762317"/>
                  </a:lnTo>
                  <a:lnTo>
                    <a:pt x="2501011" y="772985"/>
                  </a:lnTo>
                  <a:lnTo>
                    <a:pt x="2507742" y="774839"/>
                  </a:lnTo>
                  <a:lnTo>
                    <a:pt x="2518410" y="768731"/>
                  </a:lnTo>
                  <a:lnTo>
                    <a:pt x="2520315" y="761949"/>
                  </a:lnTo>
                  <a:close/>
                </a:path>
                <a:path w="2799079" h="1410335">
                  <a:moveTo>
                    <a:pt x="2558923" y="739622"/>
                  </a:moveTo>
                  <a:lnTo>
                    <a:pt x="2552573" y="729068"/>
                  </a:lnTo>
                  <a:lnTo>
                    <a:pt x="2545842" y="727316"/>
                  </a:lnTo>
                  <a:lnTo>
                    <a:pt x="2535174" y="733602"/>
                  </a:lnTo>
                  <a:lnTo>
                    <a:pt x="2533523" y="740410"/>
                  </a:lnTo>
                  <a:lnTo>
                    <a:pt x="2536571" y="745693"/>
                  </a:lnTo>
                  <a:lnTo>
                    <a:pt x="2539746" y="750976"/>
                  </a:lnTo>
                  <a:lnTo>
                    <a:pt x="2546604" y="752716"/>
                  </a:lnTo>
                  <a:lnTo>
                    <a:pt x="2551811" y="749579"/>
                  </a:lnTo>
                  <a:lnTo>
                    <a:pt x="2557145" y="746442"/>
                  </a:lnTo>
                  <a:lnTo>
                    <a:pt x="2558923" y="739622"/>
                  </a:lnTo>
                  <a:close/>
                </a:path>
                <a:path w="2799079" h="1410335">
                  <a:moveTo>
                    <a:pt x="2597150" y="716749"/>
                  </a:moveTo>
                  <a:lnTo>
                    <a:pt x="2593848" y="711517"/>
                  </a:lnTo>
                  <a:lnTo>
                    <a:pt x="2590673" y="706297"/>
                  </a:lnTo>
                  <a:lnTo>
                    <a:pt x="2583815" y="704672"/>
                  </a:lnTo>
                  <a:lnTo>
                    <a:pt x="2573401" y="711111"/>
                  </a:lnTo>
                  <a:lnTo>
                    <a:pt x="2571750" y="717956"/>
                  </a:lnTo>
                  <a:lnTo>
                    <a:pt x="2574925" y="723176"/>
                  </a:lnTo>
                  <a:lnTo>
                    <a:pt x="2578227" y="728408"/>
                  </a:lnTo>
                  <a:lnTo>
                    <a:pt x="2585085" y="730034"/>
                  </a:lnTo>
                  <a:lnTo>
                    <a:pt x="2595499" y="723595"/>
                  </a:lnTo>
                  <a:lnTo>
                    <a:pt x="2597150" y="716749"/>
                  </a:lnTo>
                  <a:close/>
                </a:path>
                <a:path w="2799079" h="1410335">
                  <a:moveTo>
                    <a:pt x="2634996" y="693293"/>
                  </a:moveTo>
                  <a:lnTo>
                    <a:pt x="2628392" y="682967"/>
                  </a:lnTo>
                  <a:lnTo>
                    <a:pt x="2621534" y="681469"/>
                  </a:lnTo>
                  <a:lnTo>
                    <a:pt x="2616327" y="684784"/>
                  </a:lnTo>
                  <a:lnTo>
                    <a:pt x="2611247" y="688111"/>
                  </a:lnTo>
                  <a:lnTo>
                    <a:pt x="2609723" y="694982"/>
                  </a:lnTo>
                  <a:lnTo>
                    <a:pt x="2616327" y="705319"/>
                  </a:lnTo>
                  <a:lnTo>
                    <a:pt x="2623185" y="706818"/>
                  </a:lnTo>
                  <a:lnTo>
                    <a:pt x="2633599" y="700163"/>
                  </a:lnTo>
                  <a:lnTo>
                    <a:pt x="2634996" y="693293"/>
                  </a:lnTo>
                  <a:close/>
                </a:path>
                <a:path w="2799079" h="1410335">
                  <a:moveTo>
                    <a:pt x="2672588" y="669226"/>
                  </a:moveTo>
                  <a:lnTo>
                    <a:pt x="2665730" y="658990"/>
                  </a:lnTo>
                  <a:lnTo>
                    <a:pt x="2658872" y="657580"/>
                  </a:lnTo>
                  <a:lnTo>
                    <a:pt x="2653792" y="660971"/>
                  </a:lnTo>
                  <a:lnTo>
                    <a:pt x="2648585" y="664362"/>
                  </a:lnTo>
                  <a:lnTo>
                    <a:pt x="2647188" y="671258"/>
                  </a:lnTo>
                  <a:lnTo>
                    <a:pt x="2654046" y="681494"/>
                  </a:lnTo>
                  <a:lnTo>
                    <a:pt x="2660904" y="682904"/>
                  </a:lnTo>
                  <a:lnTo>
                    <a:pt x="2665984" y="679513"/>
                  </a:lnTo>
                  <a:lnTo>
                    <a:pt x="2671191" y="676109"/>
                  </a:lnTo>
                  <a:lnTo>
                    <a:pt x="2672588" y="669226"/>
                  </a:lnTo>
                  <a:close/>
                </a:path>
                <a:path w="2799079" h="1410335">
                  <a:moveTo>
                    <a:pt x="2709672" y="644385"/>
                  </a:moveTo>
                  <a:lnTo>
                    <a:pt x="2702560" y="634326"/>
                  </a:lnTo>
                  <a:lnTo>
                    <a:pt x="2695702" y="633095"/>
                  </a:lnTo>
                  <a:lnTo>
                    <a:pt x="2685542" y="640130"/>
                  </a:lnTo>
                  <a:lnTo>
                    <a:pt x="2684399" y="647052"/>
                  </a:lnTo>
                  <a:lnTo>
                    <a:pt x="2687828" y="652094"/>
                  </a:lnTo>
                  <a:lnTo>
                    <a:pt x="2691384" y="657123"/>
                  </a:lnTo>
                  <a:lnTo>
                    <a:pt x="2698242" y="658355"/>
                  </a:lnTo>
                  <a:lnTo>
                    <a:pt x="2708402" y="651319"/>
                  </a:lnTo>
                  <a:lnTo>
                    <a:pt x="2709672" y="644385"/>
                  </a:lnTo>
                  <a:close/>
                </a:path>
                <a:path w="2799079" h="1410335">
                  <a:moveTo>
                    <a:pt x="2798699" y="572135"/>
                  </a:moveTo>
                  <a:lnTo>
                    <a:pt x="2714752" y="586994"/>
                  </a:lnTo>
                  <a:lnTo>
                    <a:pt x="2730817" y="608622"/>
                  </a:lnTo>
                  <a:lnTo>
                    <a:pt x="2721991" y="615162"/>
                  </a:lnTo>
                  <a:lnTo>
                    <a:pt x="2720975" y="622122"/>
                  </a:lnTo>
                  <a:lnTo>
                    <a:pt x="2728341" y="631964"/>
                  </a:lnTo>
                  <a:lnTo>
                    <a:pt x="2735199" y="632993"/>
                  </a:lnTo>
                  <a:lnTo>
                    <a:pt x="2744051" y="626427"/>
                  </a:lnTo>
                  <a:lnTo>
                    <a:pt x="2760218" y="648157"/>
                  </a:lnTo>
                  <a:lnTo>
                    <a:pt x="2780627" y="607822"/>
                  </a:lnTo>
                  <a:lnTo>
                    <a:pt x="2798699" y="5721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616306" y="4592750"/>
            <a:ext cx="2100580" cy="2099945"/>
            <a:chOff x="1616306" y="4592750"/>
            <a:chExt cx="2100580" cy="2099945"/>
          </a:xfrm>
        </p:grpSpPr>
        <p:sp>
          <p:nvSpPr>
            <p:cNvPr id="54" name="object 54"/>
            <p:cNvSpPr/>
            <p:nvPr/>
          </p:nvSpPr>
          <p:spPr>
            <a:xfrm>
              <a:off x="2830068" y="4615434"/>
              <a:ext cx="886460" cy="1214120"/>
            </a:xfrm>
            <a:custGeom>
              <a:avLst/>
              <a:gdLst/>
              <a:ahLst/>
              <a:cxnLst/>
              <a:rect l="l" t="t" r="r" b="b"/>
              <a:pathLst>
                <a:path w="886460" h="1214120">
                  <a:moveTo>
                    <a:pt x="54609" y="0"/>
                  </a:moveTo>
                  <a:lnTo>
                    <a:pt x="0" y="256794"/>
                  </a:lnTo>
                  <a:lnTo>
                    <a:pt x="47363" y="268372"/>
                  </a:lnTo>
                  <a:lnTo>
                    <a:pt x="93366" y="282640"/>
                  </a:lnTo>
                  <a:lnTo>
                    <a:pt x="137940" y="299496"/>
                  </a:lnTo>
                  <a:lnTo>
                    <a:pt x="181017" y="318839"/>
                  </a:lnTo>
                  <a:lnTo>
                    <a:pt x="222527" y="340565"/>
                  </a:lnTo>
                  <a:lnTo>
                    <a:pt x="262404" y="364574"/>
                  </a:lnTo>
                  <a:lnTo>
                    <a:pt x="300577" y="390762"/>
                  </a:lnTo>
                  <a:lnTo>
                    <a:pt x="336978" y="419029"/>
                  </a:lnTo>
                  <a:lnTo>
                    <a:pt x="371540" y="449271"/>
                  </a:lnTo>
                  <a:lnTo>
                    <a:pt x="404192" y="481388"/>
                  </a:lnTo>
                  <a:lnTo>
                    <a:pt x="434868" y="515277"/>
                  </a:lnTo>
                  <a:lnTo>
                    <a:pt x="463498" y="550835"/>
                  </a:lnTo>
                  <a:lnTo>
                    <a:pt x="490013" y="587962"/>
                  </a:lnTo>
                  <a:lnTo>
                    <a:pt x="514346" y="626554"/>
                  </a:lnTo>
                  <a:lnTo>
                    <a:pt x="536427" y="666511"/>
                  </a:lnTo>
                  <a:lnTo>
                    <a:pt x="556188" y="707729"/>
                  </a:lnTo>
                  <a:lnTo>
                    <a:pt x="573561" y="750107"/>
                  </a:lnTo>
                  <a:lnTo>
                    <a:pt x="588476" y="793544"/>
                  </a:lnTo>
                  <a:lnTo>
                    <a:pt x="600867" y="837936"/>
                  </a:lnTo>
                  <a:lnTo>
                    <a:pt x="610663" y="883182"/>
                  </a:lnTo>
                  <a:lnTo>
                    <a:pt x="617796" y="929179"/>
                  </a:lnTo>
                  <a:lnTo>
                    <a:pt x="622198" y="975827"/>
                  </a:lnTo>
                  <a:lnTo>
                    <a:pt x="623800" y="1023022"/>
                  </a:lnTo>
                  <a:lnTo>
                    <a:pt x="622534" y="1070664"/>
                  </a:lnTo>
                  <a:lnTo>
                    <a:pt x="618332" y="1118649"/>
                  </a:lnTo>
                  <a:lnTo>
                    <a:pt x="611123" y="1166876"/>
                  </a:lnTo>
                  <a:lnTo>
                    <a:pt x="869442" y="1213510"/>
                  </a:lnTo>
                  <a:lnTo>
                    <a:pt x="876960" y="1165725"/>
                  </a:lnTo>
                  <a:lnTo>
                    <a:pt x="882256" y="1118099"/>
                  </a:lnTo>
                  <a:lnTo>
                    <a:pt x="885365" y="1070686"/>
                  </a:lnTo>
                  <a:lnTo>
                    <a:pt x="886325" y="1023542"/>
                  </a:lnTo>
                  <a:lnTo>
                    <a:pt x="885174" y="976724"/>
                  </a:lnTo>
                  <a:lnTo>
                    <a:pt x="881949" y="930287"/>
                  </a:lnTo>
                  <a:lnTo>
                    <a:pt x="876688" y="884286"/>
                  </a:lnTo>
                  <a:lnTo>
                    <a:pt x="869427" y="838778"/>
                  </a:lnTo>
                  <a:lnTo>
                    <a:pt x="860205" y="793818"/>
                  </a:lnTo>
                  <a:lnTo>
                    <a:pt x="849059" y="749462"/>
                  </a:lnTo>
                  <a:lnTo>
                    <a:pt x="836027" y="705766"/>
                  </a:lnTo>
                  <a:lnTo>
                    <a:pt x="821145" y="662786"/>
                  </a:lnTo>
                  <a:lnTo>
                    <a:pt x="804451" y="620577"/>
                  </a:lnTo>
                  <a:lnTo>
                    <a:pt x="785983" y="579195"/>
                  </a:lnTo>
                  <a:lnTo>
                    <a:pt x="765778" y="538696"/>
                  </a:lnTo>
                  <a:lnTo>
                    <a:pt x="743874" y="499136"/>
                  </a:lnTo>
                  <a:lnTo>
                    <a:pt x="720308" y="460570"/>
                  </a:lnTo>
                  <a:lnTo>
                    <a:pt x="695117" y="423054"/>
                  </a:lnTo>
                  <a:lnTo>
                    <a:pt x="668340" y="386644"/>
                  </a:lnTo>
                  <a:lnTo>
                    <a:pt x="640012" y="351396"/>
                  </a:lnTo>
                  <a:lnTo>
                    <a:pt x="610173" y="317365"/>
                  </a:lnTo>
                  <a:lnTo>
                    <a:pt x="578858" y="284608"/>
                  </a:lnTo>
                  <a:lnTo>
                    <a:pt x="546107" y="253179"/>
                  </a:lnTo>
                  <a:lnTo>
                    <a:pt x="511955" y="223135"/>
                  </a:lnTo>
                  <a:lnTo>
                    <a:pt x="476441" y="194532"/>
                  </a:lnTo>
                  <a:lnTo>
                    <a:pt x="439603" y="167425"/>
                  </a:lnTo>
                  <a:lnTo>
                    <a:pt x="401476" y="141871"/>
                  </a:lnTo>
                  <a:lnTo>
                    <a:pt x="362100" y="117924"/>
                  </a:lnTo>
                  <a:lnTo>
                    <a:pt x="321511" y="95640"/>
                  </a:lnTo>
                  <a:lnTo>
                    <a:pt x="279747" y="75077"/>
                  </a:lnTo>
                  <a:lnTo>
                    <a:pt x="236845" y="56288"/>
                  </a:lnTo>
                  <a:lnTo>
                    <a:pt x="192843" y="39330"/>
                  </a:lnTo>
                  <a:lnTo>
                    <a:pt x="147778" y="24259"/>
                  </a:lnTo>
                  <a:lnTo>
                    <a:pt x="101688" y="11130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B74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16306" y="4882007"/>
              <a:ext cx="2083435" cy="1811020"/>
            </a:xfrm>
            <a:custGeom>
              <a:avLst/>
              <a:gdLst/>
              <a:ahLst/>
              <a:cxnLst/>
              <a:rect l="l" t="t" r="r" b="b"/>
              <a:pathLst>
                <a:path w="2083435" h="1811020">
                  <a:moveTo>
                    <a:pt x="326031" y="0"/>
                  </a:moveTo>
                  <a:lnTo>
                    <a:pt x="289758" y="36287"/>
                  </a:lnTo>
                  <a:lnTo>
                    <a:pt x="255408" y="74173"/>
                  </a:lnTo>
                  <a:lnTo>
                    <a:pt x="223025" y="113578"/>
                  </a:lnTo>
                  <a:lnTo>
                    <a:pt x="192652" y="154424"/>
                  </a:lnTo>
                  <a:lnTo>
                    <a:pt x="164333" y="196630"/>
                  </a:lnTo>
                  <a:lnTo>
                    <a:pt x="138111" y="240118"/>
                  </a:lnTo>
                  <a:lnTo>
                    <a:pt x="114029" y="284809"/>
                  </a:lnTo>
                  <a:lnTo>
                    <a:pt x="92131" y="330624"/>
                  </a:lnTo>
                  <a:lnTo>
                    <a:pt x="72460" y="377483"/>
                  </a:lnTo>
                  <a:lnTo>
                    <a:pt x="55059" y="425308"/>
                  </a:lnTo>
                  <a:lnTo>
                    <a:pt x="39972" y="474019"/>
                  </a:lnTo>
                  <a:lnTo>
                    <a:pt x="27242" y="523538"/>
                  </a:lnTo>
                  <a:lnTo>
                    <a:pt x="16913" y="573786"/>
                  </a:lnTo>
                  <a:lnTo>
                    <a:pt x="9429" y="621272"/>
                  </a:lnTo>
                  <a:lnTo>
                    <a:pt x="4141" y="668591"/>
                  </a:lnTo>
                  <a:lnTo>
                    <a:pt x="1010" y="715688"/>
                  </a:lnTo>
                  <a:lnTo>
                    <a:pt x="0" y="762511"/>
                  </a:lnTo>
                  <a:lnTo>
                    <a:pt x="1072" y="809005"/>
                  </a:lnTo>
                  <a:lnTo>
                    <a:pt x="4190" y="855116"/>
                  </a:lnTo>
                  <a:lnTo>
                    <a:pt x="9316" y="900791"/>
                  </a:lnTo>
                  <a:lnTo>
                    <a:pt x="16413" y="945975"/>
                  </a:lnTo>
                  <a:lnTo>
                    <a:pt x="25444" y="990615"/>
                  </a:lnTo>
                  <a:lnTo>
                    <a:pt x="36370" y="1034658"/>
                  </a:lnTo>
                  <a:lnTo>
                    <a:pt x="49155" y="1078048"/>
                  </a:lnTo>
                  <a:lnTo>
                    <a:pt x="63762" y="1120733"/>
                  </a:lnTo>
                  <a:lnTo>
                    <a:pt x="80152" y="1162659"/>
                  </a:lnTo>
                  <a:lnTo>
                    <a:pt x="98289" y="1203771"/>
                  </a:lnTo>
                  <a:lnTo>
                    <a:pt x="118135" y="1244016"/>
                  </a:lnTo>
                  <a:lnTo>
                    <a:pt x="139652" y="1283340"/>
                  </a:lnTo>
                  <a:lnTo>
                    <a:pt x="162804" y="1321690"/>
                  </a:lnTo>
                  <a:lnTo>
                    <a:pt x="187553" y="1359011"/>
                  </a:lnTo>
                  <a:lnTo>
                    <a:pt x="213862" y="1395249"/>
                  </a:lnTo>
                  <a:lnTo>
                    <a:pt x="241693" y="1430352"/>
                  </a:lnTo>
                  <a:lnTo>
                    <a:pt x="271008" y="1464264"/>
                  </a:lnTo>
                  <a:lnTo>
                    <a:pt x="301771" y="1496932"/>
                  </a:lnTo>
                  <a:lnTo>
                    <a:pt x="333944" y="1528303"/>
                  </a:lnTo>
                  <a:lnTo>
                    <a:pt x="367489" y="1558322"/>
                  </a:lnTo>
                  <a:lnTo>
                    <a:pt x="402370" y="1586936"/>
                  </a:lnTo>
                  <a:lnTo>
                    <a:pt x="438549" y="1614091"/>
                  </a:lnTo>
                  <a:lnTo>
                    <a:pt x="475988" y="1639733"/>
                  </a:lnTo>
                  <a:lnTo>
                    <a:pt x="514651" y="1663808"/>
                  </a:lnTo>
                  <a:lnTo>
                    <a:pt x="554499" y="1686262"/>
                  </a:lnTo>
                  <a:lnTo>
                    <a:pt x="595495" y="1707042"/>
                  </a:lnTo>
                  <a:lnTo>
                    <a:pt x="637602" y="1726094"/>
                  </a:lnTo>
                  <a:lnTo>
                    <a:pt x="680783" y="1743364"/>
                  </a:lnTo>
                  <a:lnTo>
                    <a:pt x="725000" y="1758797"/>
                  </a:lnTo>
                  <a:lnTo>
                    <a:pt x="770216" y="1772341"/>
                  </a:lnTo>
                  <a:lnTo>
                    <a:pt x="816394" y="1783941"/>
                  </a:lnTo>
                  <a:lnTo>
                    <a:pt x="863495" y="1793544"/>
                  </a:lnTo>
                  <a:lnTo>
                    <a:pt x="910980" y="1801022"/>
                  </a:lnTo>
                  <a:lnTo>
                    <a:pt x="958298" y="1806305"/>
                  </a:lnTo>
                  <a:lnTo>
                    <a:pt x="1005395" y="1809431"/>
                  </a:lnTo>
                  <a:lnTo>
                    <a:pt x="1052217" y="1810436"/>
                  </a:lnTo>
                  <a:lnTo>
                    <a:pt x="1098710" y="1809360"/>
                  </a:lnTo>
                  <a:lnTo>
                    <a:pt x="1144820" y="1806238"/>
                  </a:lnTo>
                  <a:lnTo>
                    <a:pt x="1190494" y="1801109"/>
                  </a:lnTo>
                  <a:lnTo>
                    <a:pt x="1235677" y="1794009"/>
                  </a:lnTo>
                  <a:lnTo>
                    <a:pt x="1280317" y="1784977"/>
                  </a:lnTo>
                  <a:lnTo>
                    <a:pt x="1324358" y="1774049"/>
                  </a:lnTo>
                  <a:lnTo>
                    <a:pt x="1367748" y="1761262"/>
                  </a:lnTo>
                  <a:lnTo>
                    <a:pt x="1410432" y="1746654"/>
                  </a:lnTo>
                  <a:lnTo>
                    <a:pt x="1452357" y="1730263"/>
                  </a:lnTo>
                  <a:lnTo>
                    <a:pt x="1493468" y="1712126"/>
                  </a:lnTo>
                  <a:lnTo>
                    <a:pt x="1533712" y="1692280"/>
                  </a:lnTo>
                  <a:lnTo>
                    <a:pt x="1573036" y="1670762"/>
                  </a:lnTo>
                  <a:lnTo>
                    <a:pt x="1611384" y="1647611"/>
                  </a:lnTo>
                  <a:lnTo>
                    <a:pt x="1648704" y="1622862"/>
                  </a:lnTo>
                  <a:lnTo>
                    <a:pt x="1684942" y="1596554"/>
                  </a:lnTo>
                  <a:lnTo>
                    <a:pt x="1720043" y="1568724"/>
                  </a:lnTo>
                  <a:lnTo>
                    <a:pt x="1753954" y="1539410"/>
                  </a:lnTo>
                  <a:lnTo>
                    <a:pt x="1786621" y="1508648"/>
                  </a:lnTo>
                  <a:lnTo>
                    <a:pt x="1817991" y="1476476"/>
                  </a:lnTo>
                  <a:lnTo>
                    <a:pt x="1848008" y="1442932"/>
                  </a:lnTo>
                  <a:lnTo>
                    <a:pt x="1876621" y="1408052"/>
                  </a:lnTo>
                  <a:lnTo>
                    <a:pt x="1903774" y="1371875"/>
                  </a:lnTo>
                  <a:lnTo>
                    <a:pt x="1929414" y="1334437"/>
                  </a:lnTo>
                  <a:lnTo>
                    <a:pt x="1953487" y="1295776"/>
                  </a:lnTo>
                  <a:lnTo>
                    <a:pt x="1975939" y="1255929"/>
                  </a:lnTo>
                  <a:lnTo>
                    <a:pt x="1996717" y="1214933"/>
                  </a:lnTo>
                  <a:lnTo>
                    <a:pt x="2015767" y="1172827"/>
                  </a:lnTo>
                  <a:lnTo>
                    <a:pt x="2033034" y="1129647"/>
                  </a:lnTo>
                  <a:lnTo>
                    <a:pt x="2048465" y="1085431"/>
                  </a:lnTo>
                  <a:lnTo>
                    <a:pt x="2062006" y="1040215"/>
                  </a:lnTo>
                  <a:lnTo>
                    <a:pt x="2073603" y="994038"/>
                  </a:lnTo>
                  <a:lnTo>
                    <a:pt x="2083203" y="946937"/>
                  </a:lnTo>
                  <a:lnTo>
                    <a:pt x="1824885" y="900303"/>
                  </a:lnTo>
                  <a:lnTo>
                    <a:pt x="1814469" y="949190"/>
                  </a:lnTo>
                  <a:lnTo>
                    <a:pt x="1801024" y="997123"/>
                  </a:lnTo>
                  <a:lnTo>
                    <a:pt x="1784623" y="1043973"/>
                  </a:lnTo>
                  <a:lnTo>
                    <a:pt x="1765337" y="1089608"/>
                  </a:lnTo>
                  <a:lnTo>
                    <a:pt x="1743240" y="1133898"/>
                  </a:lnTo>
                  <a:lnTo>
                    <a:pt x="1718403" y="1176713"/>
                  </a:lnTo>
                  <a:lnTo>
                    <a:pt x="1690899" y="1217921"/>
                  </a:lnTo>
                  <a:lnTo>
                    <a:pt x="1660801" y="1257393"/>
                  </a:lnTo>
                  <a:lnTo>
                    <a:pt x="1628180" y="1294997"/>
                  </a:lnTo>
                  <a:lnTo>
                    <a:pt x="1593110" y="1330604"/>
                  </a:lnTo>
                  <a:lnTo>
                    <a:pt x="1557379" y="1362642"/>
                  </a:lnTo>
                  <a:lnTo>
                    <a:pt x="1520253" y="1392114"/>
                  </a:lnTo>
                  <a:lnTo>
                    <a:pt x="1481851" y="1419024"/>
                  </a:lnTo>
                  <a:lnTo>
                    <a:pt x="1442287" y="1443373"/>
                  </a:lnTo>
                  <a:lnTo>
                    <a:pt x="1401679" y="1465165"/>
                  </a:lnTo>
                  <a:lnTo>
                    <a:pt x="1360143" y="1484403"/>
                  </a:lnTo>
                  <a:lnTo>
                    <a:pt x="1317795" y="1501089"/>
                  </a:lnTo>
                  <a:lnTo>
                    <a:pt x="1274753" y="1515227"/>
                  </a:lnTo>
                  <a:lnTo>
                    <a:pt x="1231132" y="1526818"/>
                  </a:lnTo>
                  <a:lnTo>
                    <a:pt x="1187049" y="1535867"/>
                  </a:lnTo>
                  <a:lnTo>
                    <a:pt x="1142620" y="1542376"/>
                  </a:lnTo>
                  <a:lnTo>
                    <a:pt x="1097963" y="1546347"/>
                  </a:lnTo>
                  <a:lnTo>
                    <a:pt x="1053192" y="1547784"/>
                  </a:lnTo>
                  <a:lnTo>
                    <a:pt x="1008426" y="1546690"/>
                  </a:lnTo>
                  <a:lnTo>
                    <a:pt x="963781" y="1543066"/>
                  </a:lnTo>
                  <a:lnTo>
                    <a:pt x="919372" y="1536917"/>
                  </a:lnTo>
                  <a:lnTo>
                    <a:pt x="875316" y="1528245"/>
                  </a:lnTo>
                  <a:lnTo>
                    <a:pt x="831731" y="1517053"/>
                  </a:lnTo>
                  <a:lnTo>
                    <a:pt x="788732" y="1503344"/>
                  </a:lnTo>
                  <a:lnTo>
                    <a:pt x="746436" y="1487120"/>
                  </a:lnTo>
                  <a:lnTo>
                    <a:pt x="704959" y="1468384"/>
                  </a:lnTo>
                  <a:lnTo>
                    <a:pt x="664418" y="1447140"/>
                  </a:lnTo>
                  <a:lnTo>
                    <a:pt x="624929" y="1423390"/>
                  </a:lnTo>
                  <a:lnTo>
                    <a:pt x="586609" y="1397137"/>
                  </a:lnTo>
                  <a:lnTo>
                    <a:pt x="549575" y="1368383"/>
                  </a:lnTo>
                  <a:lnTo>
                    <a:pt x="513942" y="1337133"/>
                  </a:lnTo>
                  <a:lnTo>
                    <a:pt x="479828" y="1303388"/>
                  </a:lnTo>
                  <a:lnTo>
                    <a:pt x="447795" y="1267660"/>
                  </a:lnTo>
                  <a:lnTo>
                    <a:pt x="418326" y="1230538"/>
                  </a:lnTo>
                  <a:lnTo>
                    <a:pt x="391419" y="1192140"/>
                  </a:lnTo>
                  <a:lnTo>
                    <a:pt x="367071" y="1152581"/>
                  </a:lnTo>
                  <a:lnTo>
                    <a:pt x="345279" y="1111978"/>
                  </a:lnTo>
                  <a:lnTo>
                    <a:pt x="326040" y="1070447"/>
                  </a:lnTo>
                  <a:lnTo>
                    <a:pt x="309352" y="1028105"/>
                  </a:lnTo>
                  <a:lnTo>
                    <a:pt x="295212" y="985068"/>
                  </a:lnTo>
                  <a:lnTo>
                    <a:pt x="283618" y="941452"/>
                  </a:lnTo>
                  <a:lnTo>
                    <a:pt x="274565" y="897375"/>
                  </a:lnTo>
                  <a:lnTo>
                    <a:pt x="268053" y="852951"/>
                  </a:lnTo>
                  <a:lnTo>
                    <a:pt x="264077" y="808298"/>
                  </a:lnTo>
                  <a:lnTo>
                    <a:pt x="262636" y="763532"/>
                  </a:lnTo>
                  <a:lnTo>
                    <a:pt x="263726" y="718769"/>
                  </a:lnTo>
                  <a:lnTo>
                    <a:pt x="267344" y="674126"/>
                  </a:lnTo>
                  <a:lnTo>
                    <a:pt x="273489" y="629720"/>
                  </a:lnTo>
                  <a:lnTo>
                    <a:pt x="282157" y="585665"/>
                  </a:lnTo>
                  <a:lnTo>
                    <a:pt x="293345" y="542080"/>
                  </a:lnTo>
                  <a:lnTo>
                    <a:pt x="307051" y="499080"/>
                  </a:lnTo>
                  <a:lnTo>
                    <a:pt x="323272" y="456782"/>
                  </a:lnTo>
                  <a:lnTo>
                    <a:pt x="342005" y="415302"/>
                  </a:lnTo>
                  <a:lnTo>
                    <a:pt x="363247" y="374756"/>
                  </a:lnTo>
                  <a:lnTo>
                    <a:pt x="386997" y="335261"/>
                  </a:lnTo>
                  <a:lnTo>
                    <a:pt x="413250" y="296934"/>
                  </a:lnTo>
                  <a:lnTo>
                    <a:pt x="442004" y="259890"/>
                  </a:lnTo>
                  <a:lnTo>
                    <a:pt x="473257" y="224246"/>
                  </a:lnTo>
                  <a:lnTo>
                    <a:pt x="507006" y="190119"/>
                  </a:lnTo>
                  <a:lnTo>
                    <a:pt x="326031" y="0"/>
                  </a:lnTo>
                  <a:close/>
                </a:path>
              </a:pathLst>
            </a:custGeom>
            <a:solidFill>
              <a:srgbClr val="17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42338" y="4592750"/>
              <a:ext cx="942340" cy="479425"/>
            </a:xfrm>
            <a:custGeom>
              <a:avLst/>
              <a:gdLst/>
              <a:ahLst/>
              <a:cxnLst/>
              <a:rect l="l" t="t" r="r" b="b"/>
              <a:pathLst>
                <a:path w="942339" h="479425">
                  <a:moveTo>
                    <a:pt x="748012" y="0"/>
                  </a:moveTo>
                  <a:lnTo>
                    <a:pt x="699521" y="11"/>
                  </a:lnTo>
                  <a:lnTo>
                    <a:pt x="651217" y="2253"/>
                  </a:lnTo>
                  <a:lnTo>
                    <a:pt x="603174" y="6705"/>
                  </a:lnTo>
                  <a:lnTo>
                    <a:pt x="555468" y="13345"/>
                  </a:lnTo>
                  <a:lnTo>
                    <a:pt x="508173" y="22153"/>
                  </a:lnTo>
                  <a:lnTo>
                    <a:pt x="461364" y="33108"/>
                  </a:lnTo>
                  <a:lnTo>
                    <a:pt x="415116" y="46188"/>
                  </a:lnTo>
                  <a:lnTo>
                    <a:pt x="369505" y="61373"/>
                  </a:lnTo>
                  <a:lnTo>
                    <a:pt x="324605" y="78641"/>
                  </a:lnTo>
                  <a:lnTo>
                    <a:pt x="280491" y="97971"/>
                  </a:lnTo>
                  <a:lnTo>
                    <a:pt x="237238" y="119342"/>
                  </a:lnTo>
                  <a:lnTo>
                    <a:pt x="194921" y="142734"/>
                  </a:lnTo>
                  <a:lnTo>
                    <a:pt x="153615" y="168124"/>
                  </a:lnTo>
                  <a:lnTo>
                    <a:pt x="113395" y="195493"/>
                  </a:lnTo>
                  <a:lnTo>
                    <a:pt x="74335" y="224819"/>
                  </a:lnTo>
                  <a:lnTo>
                    <a:pt x="36512" y="256080"/>
                  </a:lnTo>
                  <a:lnTo>
                    <a:pt x="0" y="289256"/>
                  </a:lnTo>
                  <a:lnTo>
                    <a:pt x="180975" y="479375"/>
                  </a:lnTo>
                  <a:lnTo>
                    <a:pt x="217136" y="447005"/>
                  </a:lnTo>
                  <a:lnTo>
                    <a:pt x="254958" y="417118"/>
                  </a:lnTo>
                  <a:lnTo>
                    <a:pt x="294311" y="389748"/>
                  </a:lnTo>
                  <a:lnTo>
                    <a:pt x="335071" y="364932"/>
                  </a:lnTo>
                  <a:lnTo>
                    <a:pt x="377110" y="342706"/>
                  </a:lnTo>
                  <a:lnTo>
                    <a:pt x="420301" y="323106"/>
                  </a:lnTo>
                  <a:lnTo>
                    <a:pt x="464518" y="306166"/>
                  </a:lnTo>
                  <a:lnTo>
                    <a:pt x="509635" y="291923"/>
                  </a:lnTo>
                  <a:lnTo>
                    <a:pt x="555523" y="280413"/>
                  </a:lnTo>
                  <a:lnTo>
                    <a:pt x="602058" y="271671"/>
                  </a:lnTo>
                  <a:lnTo>
                    <a:pt x="649111" y="265733"/>
                  </a:lnTo>
                  <a:lnTo>
                    <a:pt x="696557" y="262634"/>
                  </a:lnTo>
                  <a:lnTo>
                    <a:pt x="744268" y="262411"/>
                  </a:lnTo>
                  <a:lnTo>
                    <a:pt x="792119" y="265099"/>
                  </a:lnTo>
                  <a:lnTo>
                    <a:pt x="839981" y="270733"/>
                  </a:lnTo>
                  <a:lnTo>
                    <a:pt x="887730" y="279350"/>
                  </a:lnTo>
                  <a:lnTo>
                    <a:pt x="942339" y="22683"/>
                  </a:lnTo>
                  <a:lnTo>
                    <a:pt x="893853" y="13561"/>
                  </a:lnTo>
                  <a:lnTo>
                    <a:pt x="845252" y="6753"/>
                  </a:lnTo>
                  <a:lnTo>
                    <a:pt x="796614" y="2240"/>
                  </a:lnTo>
                  <a:lnTo>
                    <a:pt x="748012" y="0"/>
                  </a:lnTo>
                  <a:close/>
                </a:path>
              </a:pathLst>
            </a:custGeom>
            <a:solidFill>
              <a:srgbClr val="FBE7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57577" y="5613298"/>
            <a:ext cx="14700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65" dirty="0">
                <a:solidFill>
                  <a:srgbClr val="C03087"/>
                </a:solidFill>
                <a:latin typeface="Microsoft Sans Serif"/>
                <a:cs typeface="Microsoft Sans Serif"/>
              </a:rPr>
              <a:t>3</a:t>
            </a:r>
            <a:r>
              <a:rPr sz="2500" spc="2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2500" spc="-60" dirty="0">
                <a:solidFill>
                  <a:srgbClr val="C03087"/>
                </a:solidFill>
                <a:latin typeface="Microsoft Sans Serif"/>
                <a:cs typeface="Microsoft Sans Serif"/>
              </a:rPr>
              <a:t>041</a:t>
            </a:r>
            <a:r>
              <a:rPr sz="2500" spc="30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C03087"/>
                </a:solidFill>
                <a:latin typeface="Microsoft Sans Serif"/>
                <a:cs typeface="Microsoft Sans Serif"/>
              </a:rPr>
              <a:t>747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92629" y="5965240"/>
            <a:ext cx="398780" cy="228600"/>
            <a:chOff x="2492629" y="5965240"/>
            <a:chExt cx="398780" cy="228600"/>
          </a:xfrm>
        </p:grpSpPr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92629" y="5965240"/>
              <a:ext cx="398678" cy="22859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1714" y="5965240"/>
              <a:ext cx="79248" cy="228599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18718" y="5038978"/>
            <a:ext cx="471830" cy="198119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704087" y="4603242"/>
            <a:ext cx="703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160" dirty="0">
                <a:solidFill>
                  <a:srgbClr val="C03087"/>
                </a:solidFill>
                <a:latin typeface="Microsoft Sans Serif"/>
                <a:cs typeface="Microsoft Sans Serif"/>
              </a:rPr>
              <a:t>1</a:t>
            </a:r>
            <a:r>
              <a:rPr sz="3000" spc="-165" dirty="0">
                <a:solidFill>
                  <a:srgbClr val="C03087"/>
                </a:solidFill>
                <a:latin typeface="Microsoft Sans Serif"/>
                <a:cs typeface="Microsoft Sans Serif"/>
              </a:rPr>
              <a:t>5</a:t>
            </a:r>
            <a:r>
              <a:rPr sz="3000" spc="-21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2250" spc="-7" baseline="51851" dirty="0">
                <a:solidFill>
                  <a:srgbClr val="282828"/>
                </a:solidFill>
                <a:latin typeface="Arial MT"/>
                <a:cs typeface="Arial MT"/>
              </a:rPr>
              <a:t>%</a:t>
            </a:r>
            <a:endParaRPr sz="2250" baseline="51851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8484" y="5496559"/>
            <a:ext cx="738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55" dirty="0">
                <a:solidFill>
                  <a:srgbClr val="C03087"/>
                </a:solidFill>
                <a:latin typeface="Microsoft Sans Serif"/>
                <a:cs typeface="Microsoft Sans Serif"/>
              </a:rPr>
              <a:t>60</a:t>
            </a:r>
            <a:r>
              <a:rPr sz="3000" spc="-375" dirty="0">
                <a:solidFill>
                  <a:srgbClr val="C03087"/>
                </a:solidFill>
                <a:latin typeface="Microsoft Sans Serif"/>
                <a:cs typeface="Microsoft Sans Serif"/>
              </a:rPr>
              <a:t> </a:t>
            </a:r>
            <a:r>
              <a:rPr sz="2250" spc="-7" baseline="50000" dirty="0">
                <a:solidFill>
                  <a:srgbClr val="282828"/>
                </a:solidFill>
                <a:latin typeface="Arial MT"/>
                <a:cs typeface="Arial MT"/>
              </a:rPr>
              <a:t>%</a:t>
            </a:r>
            <a:endParaRPr sz="2250" baseline="50000">
              <a:latin typeface="Arial MT"/>
              <a:cs typeface="Arial MT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62991" y="5923788"/>
            <a:ext cx="1035685" cy="554990"/>
            <a:chOff x="462991" y="5923788"/>
            <a:chExt cx="1035685" cy="554990"/>
          </a:xfrm>
        </p:grpSpPr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2991" y="5923788"/>
              <a:ext cx="1035177" cy="1981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4139" y="6102096"/>
              <a:ext cx="258064" cy="19812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7687" y="6102096"/>
              <a:ext cx="592074" cy="1981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43279" y="6102096"/>
              <a:ext cx="192024" cy="1981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2051" y="6280404"/>
              <a:ext cx="804100" cy="198119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3974338" y="5067046"/>
            <a:ext cx="1297305" cy="554990"/>
            <a:chOff x="3974338" y="5067046"/>
            <a:chExt cx="1297305" cy="554990"/>
          </a:xfrm>
        </p:grpSpPr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74338" y="5067046"/>
              <a:ext cx="1252397" cy="1981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74338" y="5245354"/>
              <a:ext cx="1297051" cy="1981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74338" y="5423611"/>
              <a:ext cx="353567" cy="19811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1027061" y="4662678"/>
            <a:ext cx="2870835" cy="943610"/>
            <a:chOff x="1027061" y="4662678"/>
            <a:chExt cx="2870835" cy="943610"/>
          </a:xfrm>
        </p:grpSpPr>
        <p:sp>
          <p:nvSpPr>
            <p:cNvPr id="75" name="object 75"/>
            <p:cNvSpPr/>
            <p:nvPr/>
          </p:nvSpPr>
          <p:spPr>
            <a:xfrm>
              <a:off x="1027061" y="4662678"/>
              <a:ext cx="2870835" cy="835025"/>
            </a:xfrm>
            <a:custGeom>
              <a:avLst/>
              <a:gdLst/>
              <a:ahLst/>
              <a:cxnLst/>
              <a:rect l="l" t="t" r="r" b="b"/>
              <a:pathLst>
                <a:path w="2870835" h="835025">
                  <a:moveTo>
                    <a:pt x="24625" y="819150"/>
                  </a:moveTo>
                  <a:lnTo>
                    <a:pt x="16230" y="810260"/>
                  </a:lnTo>
                  <a:lnTo>
                    <a:pt x="9207" y="810006"/>
                  </a:lnTo>
                  <a:lnTo>
                    <a:pt x="228" y="818388"/>
                  </a:lnTo>
                  <a:lnTo>
                    <a:pt x="0" y="825373"/>
                  </a:lnTo>
                  <a:lnTo>
                    <a:pt x="4660" y="830453"/>
                  </a:lnTo>
                  <a:lnTo>
                    <a:pt x="8394" y="834390"/>
                  </a:lnTo>
                  <a:lnTo>
                    <a:pt x="15417" y="834644"/>
                  </a:lnTo>
                  <a:lnTo>
                    <a:pt x="19900" y="830453"/>
                  </a:lnTo>
                  <a:lnTo>
                    <a:pt x="19913" y="830326"/>
                  </a:lnTo>
                  <a:lnTo>
                    <a:pt x="24396" y="826135"/>
                  </a:lnTo>
                  <a:lnTo>
                    <a:pt x="24625" y="819150"/>
                  </a:lnTo>
                  <a:close/>
                </a:path>
                <a:path w="2870835" h="835025">
                  <a:moveTo>
                    <a:pt x="57772" y="789813"/>
                  </a:moveTo>
                  <a:lnTo>
                    <a:pt x="53746" y="785241"/>
                  </a:lnTo>
                  <a:lnTo>
                    <a:pt x="49733" y="780542"/>
                  </a:lnTo>
                  <a:lnTo>
                    <a:pt x="42710" y="780034"/>
                  </a:lnTo>
                  <a:lnTo>
                    <a:pt x="33426" y="788162"/>
                  </a:lnTo>
                  <a:lnTo>
                    <a:pt x="32918" y="795147"/>
                  </a:lnTo>
                  <a:lnTo>
                    <a:pt x="36944" y="799846"/>
                  </a:lnTo>
                  <a:lnTo>
                    <a:pt x="40957" y="804418"/>
                  </a:lnTo>
                  <a:lnTo>
                    <a:pt x="47980" y="804926"/>
                  </a:lnTo>
                  <a:lnTo>
                    <a:pt x="52616" y="800989"/>
                  </a:lnTo>
                  <a:lnTo>
                    <a:pt x="52628" y="800862"/>
                  </a:lnTo>
                  <a:lnTo>
                    <a:pt x="57264" y="796925"/>
                  </a:lnTo>
                  <a:lnTo>
                    <a:pt x="57772" y="789813"/>
                  </a:lnTo>
                  <a:close/>
                </a:path>
                <a:path w="2870835" h="835025">
                  <a:moveTo>
                    <a:pt x="93065" y="763524"/>
                  </a:moveTo>
                  <a:lnTo>
                    <a:pt x="89395" y="758571"/>
                  </a:lnTo>
                  <a:lnTo>
                    <a:pt x="85725" y="753745"/>
                  </a:lnTo>
                  <a:lnTo>
                    <a:pt x="78752" y="752729"/>
                  </a:lnTo>
                  <a:lnTo>
                    <a:pt x="68910" y="760095"/>
                  </a:lnTo>
                  <a:lnTo>
                    <a:pt x="67894" y="767080"/>
                  </a:lnTo>
                  <a:lnTo>
                    <a:pt x="71577" y="771906"/>
                  </a:lnTo>
                  <a:lnTo>
                    <a:pt x="75247" y="776859"/>
                  </a:lnTo>
                  <a:lnTo>
                    <a:pt x="82207" y="777875"/>
                  </a:lnTo>
                  <a:lnTo>
                    <a:pt x="92062" y="770509"/>
                  </a:lnTo>
                  <a:lnTo>
                    <a:pt x="93065" y="763524"/>
                  </a:lnTo>
                  <a:close/>
                </a:path>
                <a:path w="2870835" h="835025">
                  <a:moveTo>
                    <a:pt x="130124" y="739648"/>
                  </a:moveTo>
                  <a:lnTo>
                    <a:pt x="126809" y="734568"/>
                  </a:lnTo>
                  <a:lnTo>
                    <a:pt x="123482" y="729361"/>
                  </a:lnTo>
                  <a:lnTo>
                    <a:pt x="116611" y="727837"/>
                  </a:lnTo>
                  <a:lnTo>
                    <a:pt x="111455" y="731266"/>
                  </a:lnTo>
                  <a:lnTo>
                    <a:pt x="106273" y="734568"/>
                  </a:lnTo>
                  <a:lnTo>
                    <a:pt x="104775" y="741426"/>
                  </a:lnTo>
                  <a:lnTo>
                    <a:pt x="108102" y="746633"/>
                  </a:lnTo>
                  <a:lnTo>
                    <a:pt x="111417" y="751713"/>
                  </a:lnTo>
                  <a:lnTo>
                    <a:pt x="118300" y="753237"/>
                  </a:lnTo>
                  <a:lnTo>
                    <a:pt x="128638" y="746633"/>
                  </a:lnTo>
                  <a:lnTo>
                    <a:pt x="130124" y="739648"/>
                  </a:lnTo>
                  <a:close/>
                </a:path>
                <a:path w="2870835" h="835025">
                  <a:moveTo>
                    <a:pt x="168694" y="718439"/>
                  </a:moveTo>
                  <a:lnTo>
                    <a:pt x="165760" y="713105"/>
                  </a:lnTo>
                  <a:lnTo>
                    <a:pt x="162814" y="707644"/>
                  </a:lnTo>
                  <a:lnTo>
                    <a:pt x="156070" y="705739"/>
                  </a:lnTo>
                  <a:lnTo>
                    <a:pt x="145275" y="711581"/>
                  </a:lnTo>
                  <a:lnTo>
                    <a:pt x="143294" y="718312"/>
                  </a:lnTo>
                  <a:lnTo>
                    <a:pt x="146227" y="723773"/>
                  </a:lnTo>
                  <a:lnTo>
                    <a:pt x="149174" y="729107"/>
                  </a:lnTo>
                  <a:lnTo>
                    <a:pt x="155917" y="731139"/>
                  </a:lnTo>
                  <a:lnTo>
                    <a:pt x="161315" y="728218"/>
                  </a:lnTo>
                  <a:lnTo>
                    <a:pt x="161328" y="728091"/>
                  </a:lnTo>
                  <a:lnTo>
                    <a:pt x="166712" y="725170"/>
                  </a:lnTo>
                  <a:lnTo>
                    <a:pt x="168694" y="718439"/>
                  </a:lnTo>
                  <a:close/>
                </a:path>
                <a:path w="2870835" h="835025">
                  <a:moveTo>
                    <a:pt x="208559" y="699643"/>
                  </a:moveTo>
                  <a:lnTo>
                    <a:pt x="203377" y="688467"/>
                  </a:lnTo>
                  <a:lnTo>
                    <a:pt x="196773" y="686054"/>
                  </a:lnTo>
                  <a:lnTo>
                    <a:pt x="191185" y="688721"/>
                  </a:lnTo>
                  <a:lnTo>
                    <a:pt x="185623" y="691261"/>
                  </a:lnTo>
                  <a:lnTo>
                    <a:pt x="183210" y="697865"/>
                  </a:lnTo>
                  <a:lnTo>
                    <a:pt x="188379" y="709041"/>
                  </a:lnTo>
                  <a:lnTo>
                    <a:pt x="194983" y="711454"/>
                  </a:lnTo>
                  <a:lnTo>
                    <a:pt x="200571" y="708787"/>
                  </a:lnTo>
                  <a:lnTo>
                    <a:pt x="206133" y="706247"/>
                  </a:lnTo>
                  <a:lnTo>
                    <a:pt x="208559" y="699643"/>
                  </a:lnTo>
                  <a:close/>
                </a:path>
                <a:path w="2870835" h="835025">
                  <a:moveTo>
                    <a:pt x="249542" y="683514"/>
                  </a:moveTo>
                  <a:lnTo>
                    <a:pt x="247383" y="677799"/>
                  </a:lnTo>
                  <a:lnTo>
                    <a:pt x="245097" y="672084"/>
                  </a:lnTo>
                  <a:lnTo>
                    <a:pt x="238721" y="669290"/>
                  </a:lnTo>
                  <a:lnTo>
                    <a:pt x="232981" y="671449"/>
                  </a:lnTo>
                  <a:lnTo>
                    <a:pt x="227253" y="673735"/>
                  </a:lnTo>
                  <a:lnTo>
                    <a:pt x="224421" y="680212"/>
                  </a:lnTo>
                  <a:lnTo>
                    <a:pt x="228866" y="691642"/>
                  </a:lnTo>
                  <a:lnTo>
                    <a:pt x="235305" y="694436"/>
                  </a:lnTo>
                  <a:lnTo>
                    <a:pt x="241046" y="692277"/>
                  </a:lnTo>
                  <a:lnTo>
                    <a:pt x="246748" y="689991"/>
                  </a:lnTo>
                  <a:lnTo>
                    <a:pt x="249542" y="683514"/>
                  </a:lnTo>
                  <a:close/>
                </a:path>
                <a:path w="2870835" h="835025">
                  <a:moveTo>
                    <a:pt x="291579" y="670179"/>
                  </a:moveTo>
                  <a:lnTo>
                    <a:pt x="289801" y="664337"/>
                  </a:lnTo>
                  <a:lnTo>
                    <a:pt x="287896" y="658495"/>
                  </a:lnTo>
                  <a:lnTo>
                    <a:pt x="281673" y="655193"/>
                  </a:lnTo>
                  <a:lnTo>
                    <a:pt x="275831" y="657098"/>
                  </a:lnTo>
                  <a:lnTo>
                    <a:pt x="269989" y="658876"/>
                  </a:lnTo>
                  <a:lnTo>
                    <a:pt x="266687" y="665099"/>
                  </a:lnTo>
                  <a:lnTo>
                    <a:pt x="268592" y="670941"/>
                  </a:lnTo>
                  <a:lnTo>
                    <a:pt x="270370" y="676910"/>
                  </a:lnTo>
                  <a:lnTo>
                    <a:pt x="276593" y="680085"/>
                  </a:lnTo>
                  <a:lnTo>
                    <a:pt x="282435" y="678307"/>
                  </a:lnTo>
                  <a:lnTo>
                    <a:pt x="288404" y="676402"/>
                  </a:lnTo>
                  <a:lnTo>
                    <a:pt x="291579" y="670179"/>
                  </a:lnTo>
                  <a:close/>
                </a:path>
                <a:path w="2870835" h="835025">
                  <a:moveTo>
                    <a:pt x="334378" y="659765"/>
                  </a:moveTo>
                  <a:lnTo>
                    <a:pt x="331584" y="647827"/>
                  </a:lnTo>
                  <a:lnTo>
                    <a:pt x="325488" y="644144"/>
                  </a:lnTo>
                  <a:lnTo>
                    <a:pt x="319519" y="645541"/>
                  </a:lnTo>
                  <a:lnTo>
                    <a:pt x="313550" y="647065"/>
                  </a:lnTo>
                  <a:lnTo>
                    <a:pt x="309867" y="653034"/>
                  </a:lnTo>
                  <a:lnTo>
                    <a:pt x="311391" y="659003"/>
                  </a:lnTo>
                  <a:lnTo>
                    <a:pt x="312788" y="664972"/>
                  </a:lnTo>
                  <a:lnTo>
                    <a:pt x="318757" y="668655"/>
                  </a:lnTo>
                  <a:lnTo>
                    <a:pt x="324726" y="667131"/>
                  </a:lnTo>
                  <a:lnTo>
                    <a:pt x="330695" y="665734"/>
                  </a:lnTo>
                  <a:lnTo>
                    <a:pt x="334378" y="659765"/>
                  </a:lnTo>
                  <a:close/>
                </a:path>
                <a:path w="2870835" h="835025">
                  <a:moveTo>
                    <a:pt x="377685" y="652907"/>
                  </a:moveTo>
                  <a:lnTo>
                    <a:pt x="376923" y="646811"/>
                  </a:lnTo>
                  <a:lnTo>
                    <a:pt x="376034" y="640715"/>
                  </a:lnTo>
                  <a:lnTo>
                    <a:pt x="370446" y="636397"/>
                  </a:lnTo>
                  <a:lnTo>
                    <a:pt x="364477" y="637159"/>
                  </a:lnTo>
                  <a:lnTo>
                    <a:pt x="364350" y="637286"/>
                  </a:lnTo>
                  <a:lnTo>
                    <a:pt x="358254" y="638048"/>
                  </a:lnTo>
                  <a:lnTo>
                    <a:pt x="354063" y="643636"/>
                  </a:lnTo>
                  <a:lnTo>
                    <a:pt x="355587" y="655828"/>
                  </a:lnTo>
                  <a:lnTo>
                    <a:pt x="361175" y="660019"/>
                  </a:lnTo>
                  <a:lnTo>
                    <a:pt x="367271" y="659257"/>
                  </a:lnTo>
                  <a:lnTo>
                    <a:pt x="367398" y="659257"/>
                  </a:lnTo>
                  <a:lnTo>
                    <a:pt x="373367" y="658495"/>
                  </a:lnTo>
                  <a:lnTo>
                    <a:pt x="377685" y="652907"/>
                  </a:lnTo>
                  <a:close/>
                </a:path>
                <a:path w="2870835" h="835025">
                  <a:moveTo>
                    <a:pt x="421500" y="648843"/>
                  </a:moveTo>
                  <a:lnTo>
                    <a:pt x="421119" y="642747"/>
                  </a:lnTo>
                  <a:lnTo>
                    <a:pt x="420865" y="636651"/>
                  </a:lnTo>
                  <a:lnTo>
                    <a:pt x="415531" y="631952"/>
                  </a:lnTo>
                  <a:lnTo>
                    <a:pt x="403212" y="632714"/>
                  </a:lnTo>
                  <a:lnTo>
                    <a:pt x="398640" y="637921"/>
                  </a:lnTo>
                  <a:lnTo>
                    <a:pt x="399021" y="644017"/>
                  </a:lnTo>
                  <a:lnTo>
                    <a:pt x="399275" y="650113"/>
                  </a:lnTo>
                  <a:lnTo>
                    <a:pt x="404609" y="654812"/>
                  </a:lnTo>
                  <a:lnTo>
                    <a:pt x="416801" y="654050"/>
                  </a:lnTo>
                  <a:lnTo>
                    <a:pt x="421500" y="648843"/>
                  </a:lnTo>
                  <a:close/>
                </a:path>
                <a:path w="2870835" h="835025">
                  <a:moveTo>
                    <a:pt x="425183" y="71501"/>
                  </a:moveTo>
                  <a:lnTo>
                    <a:pt x="423151" y="65659"/>
                  </a:lnTo>
                  <a:lnTo>
                    <a:pt x="421246" y="59817"/>
                  </a:lnTo>
                  <a:lnTo>
                    <a:pt x="414896" y="56769"/>
                  </a:lnTo>
                  <a:lnTo>
                    <a:pt x="409054" y="58674"/>
                  </a:lnTo>
                  <a:lnTo>
                    <a:pt x="403212" y="60706"/>
                  </a:lnTo>
                  <a:lnTo>
                    <a:pt x="400164" y="66929"/>
                  </a:lnTo>
                  <a:lnTo>
                    <a:pt x="402069" y="72771"/>
                  </a:lnTo>
                  <a:lnTo>
                    <a:pt x="404101" y="78613"/>
                  </a:lnTo>
                  <a:lnTo>
                    <a:pt x="410324" y="81788"/>
                  </a:lnTo>
                  <a:lnTo>
                    <a:pt x="416166" y="79756"/>
                  </a:lnTo>
                  <a:lnTo>
                    <a:pt x="422008" y="77851"/>
                  </a:lnTo>
                  <a:lnTo>
                    <a:pt x="425183" y="71501"/>
                  </a:lnTo>
                  <a:close/>
                </a:path>
                <a:path w="2870835" h="835025">
                  <a:moveTo>
                    <a:pt x="465823" y="636270"/>
                  </a:moveTo>
                  <a:lnTo>
                    <a:pt x="460870" y="631190"/>
                  </a:lnTo>
                  <a:lnTo>
                    <a:pt x="448678" y="630936"/>
                  </a:lnTo>
                  <a:lnTo>
                    <a:pt x="443471" y="635762"/>
                  </a:lnTo>
                  <a:lnTo>
                    <a:pt x="443217" y="648081"/>
                  </a:lnTo>
                  <a:lnTo>
                    <a:pt x="448043" y="653161"/>
                  </a:lnTo>
                  <a:lnTo>
                    <a:pt x="460362" y="653415"/>
                  </a:lnTo>
                  <a:lnTo>
                    <a:pt x="465442" y="648589"/>
                  </a:lnTo>
                  <a:lnTo>
                    <a:pt x="465569" y="642366"/>
                  </a:lnTo>
                  <a:lnTo>
                    <a:pt x="465823" y="636270"/>
                  </a:lnTo>
                  <a:close/>
                </a:path>
                <a:path w="2870835" h="835025">
                  <a:moveTo>
                    <a:pt x="467347" y="58039"/>
                  </a:moveTo>
                  <a:lnTo>
                    <a:pt x="465569" y="52197"/>
                  </a:lnTo>
                  <a:lnTo>
                    <a:pt x="463791" y="46228"/>
                  </a:lnTo>
                  <a:lnTo>
                    <a:pt x="457568" y="42926"/>
                  </a:lnTo>
                  <a:lnTo>
                    <a:pt x="451726" y="44704"/>
                  </a:lnTo>
                  <a:lnTo>
                    <a:pt x="451599" y="44704"/>
                  </a:lnTo>
                  <a:lnTo>
                    <a:pt x="445757" y="46609"/>
                  </a:lnTo>
                  <a:lnTo>
                    <a:pt x="442455" y="52832"/>
                  </a:lnTo>
                  <a:lnTo>
                    <a:pt x="446011" y="64516"/>
                  </a:lnTo>
                  <a:lnTo>
                    <a:pt x="452234" y="67818"/>
                  </a:lnTo>
                  <a:lnTo>
                    <a:pt x="464045" y="64262"/>
                  </a:lnTo>
                  <a:lnTo>
                    <a:pt x="467347" y="58039"/>
                  </a:lnTo>
                  <a:close/>
                </a:path>
                <a:path w="2870835" h="835025">
                  <a:moveTo>
                    <a:pt x="510019" y="45974"/>
                  </a:moveTo>
                  <a:lnTo>
                    <a:pt x="508368" y="40132"/>
                  </a:lnTo>
                  <a:lnTo>
                    <a:pt x="506717" y="34163"/>
                  </a:lnTo>
                  <a:lnTo>
                    <a:pt x="500621" y="30734"/>
                  </a:lnTo>
                  <a:lnTo>
                    <a:pt x="488683" y="34036"/>
                  </a:lnTo>
                  <a:lnTo>
                    <a:pt x="485254" y="40132"/>
                  </a:lnTo>
                  <a:lnTo>
                    <a:pt x="486905" y="46101"/>
                  </a:lnTo>
                  <a:lnTo>
                    <a:pt x="488556" y="51943"/>
                  </a:lnTo>
                  <a:lnTo>
                    <a:pt x="494652" y="55372"/>
                  </a:lnTo>
                  <a:lnTo>
                    <a:pt x="506590" y="52070"/>
                  </a:lnTo>
                  <a:lnTo>
                    <a:pt x="510019" y="45974"/>
                  </a:lnTo>
                  <a:close/>
                </a:path>
                <a:path w="2870835" h="835025">
                  <a:moveTo>
                    <a:pt x="510527" y="640080"/>
                  </a:moveTo>
                  <a:lnTo>
                    <a:pt x="506209" y="634619"/>
                  </a:lnTo>
                  <a:lnTo>
                    <a:pt x="500113" y="633857"/>
                  </a:lnTo>
                  <a:lnTo>
                    <a:pt x="493890" y="633222"/>
                  </a:lnTo>
                  <a:lnTo>
                    <a:pt x="488429" y="637667"/>
                  </a:lnTo>
                  <a:lnTo>
                    <a:pt x="487159" y="649859"/>
                  </a:lnTo>
                  <a:lnTo>
                    <a:pt x="491604" y="655320"/>
                  </a:lnTo>
                  <a:lnTo>
                    <a:pt x="497700" y="655955"/>
                  </a:lnTo>
                  <a:lnTo>
                    <a:pt x="503796" y="656717"/>
                  </a:lnTo>
                  <a:lnTo>
                    <a:pt x="509257" y="652272"/>
                  </a:lnTo>
                  <a:lnTo>
                    <a:pt x="510527" y="640080"/>
                  </a:lnTo>
                  <a:close/>
                </a:path>
                <a:path w="2870835" h="835025">
                  <a:moveTo>
                    <a:pt x="553072" y="36322"/>
                  </a:moveTo>
                  <a:lnTo>
                    <a:pt x="551802" y="30353"/>
                  </a:lnTo>
                  <a:lnTo>
                    <a:pt x="550405" y="24384"/>
                  </a:lnTo>
                  <a:lnTo>
                    <a:pt x="544563" y="20574"/>
                  </a:lnTo>
                  <a:lnTo>
                    <a:pt x="538467" y="21844"/>
                  </a:lnTo>
                  <a:lnTo>
                    <a:pt x="532498" y="23241"/>
                  </a:lnTo>
                  <a:lnTo>
                    <a:pt x="528688" y="29083"/>
                  </a:lnTo>
                  <a:lnTo>
                    <a:pt x="529958" y="35052"/>
                  </a:lnTo>
                  <a:lnTo>
                    <a:pt x="531355" y="41148"/>
                  </a:lnTo>
                  <a:lnTo>
                    <a:pt x="537197" y="44958"/>
                  </a:lnTo>
                  <a:lnTo>
                    <a:pt x="543293" y="43561"/>
                  </a:lnTo>
                  <a:lnTo>
                    <a:pt x="549262" y="42291"/>
                  </a:lnTo>
                  <a:lnTo>
                    <a:pt x="553072" y="36322"/>
                  </a:lnTo>
                  <a:close/>
                </a:path>
                <a:path w="2870835" h="835025">
                  <a:moveTo>
                    <a:pt x="554850" y="648335"/>
                  </a:moveTo>
                  <a:lnTo>
                    <a:pt x="551040" y="642493"/>
                  </a:lnTo>
                  <a:lnTo>
                    <a:pt x="538975" y="639953"/>
                  </a:lnTo>
                  <a:lnTo>
                    <a:pt x="533133" y="643890"/>
                  </a:lnTo>
                  <a:lnTo>
                    <a:pt x="530593" y="655828"/>
                  </a:lnTo>
                  <a:lnTo>
                    <a:pt x="534530" y="661670"/>
                  </a:lnTo>
                  <a:lnTo>
                    <a:pt x="546468" y="664210"/>
                  </a:lnTo>
                  <a:lnTo>
                    <a:pt x="552437" y="660400"/>
                  </a:lnTo>
                  <a:lnTo>
                    <a:pt x="553580" y="654304"/>
                  </a:lnTo>
                  <a:lnTo>
                    <a:pt x="554850" y="648335"/>
                  </a:lnTo>
                  <a:close/>
                </a:path>
                <a:path w="2870835" h="835025">
                  <a:moveTo>
                    <a:pt x="596506" y="28067"/>
                  </a:moveTo>
                  <a:lnTo>
                    <a:pt x="595490" y="22098"/>
                  </a:lnTo>
                  <a:lnTo>
                    <a:pt x="594347" y="16002"/>
                  </a:lnTo>
                  <a:lnTo>
                    <a:pt x="588505" y="12065"/>
                  </a:lnTo>
                  <a:lnTo>
                    <a:pt x="582536" y="13208"/>
                  </a:lnTo>
                  <a:lnTo>
                    <a:pt x="582409" y="13208"/>
                  </a:lnTo>
                  <a:lnTo>
                    <a:pt x="576440" y="14351"/>
                  </a:lnTo>
                  <a:lnTo>
                    <a:pt x="572503" y="20066"/>
                  </a:lnTo>
                  <a:lnTo>
                    <a:pt x="573519" y="26162"/>
                  </a:lnTo>
                  <a:lnTo>
                    <a:pt x="574662" y="32131"/>
                  </a:lnTo>
                  <a:lnTo>
                    <a:pt x="580504" y="36195"/>
                  </a:lnTo>
                  <a:lnTo>
                    <a:pt x="586473" y="35052"/>
                  </a:lnTo>
                  <a:lnTo>
                    <a:pt x="586600" y="35052"/>
                  </a:lnTo>
                  <a:lnTo>
                    <a:pt x="592569" y="33909"/>
                  </a:lnTo>
                  <a:lnTo>
                    <a:pt x="596506" y="28067"/>
                  </a:lnTo>
                  <a:close/>
                </a:path>
                <a:path w="2870835" h="835025">
                  <a:moveTo>
                    <a:pt x="598030" y="662305"/>
                  </a:moveTo>
                  <a:lnTo>
                    <a:pt x="595109" y="655955"/>
                  </a:lnTo>
                  <a:lnTo>
                    <a:pt x="589394" y="653796"/>
                  </a:lnTo>
                  <a:lnTo>
                    <a:pt x="589267" y="653796"/>
                  </a:lnTo>
                  <a:lnTo>
                    <a:pt x="583552" y="651637"/>
                  </a:lnTo>
                  <a:lnTo>
                    <a:pt x="577202" y="654685"/>
                  </a:lnTo>
                  <a:lnTo>
                    <a:pt x="572884" y="666115"/>
                  </a:lnTo>
                  <a:lnTo>
                    <a:pt x="575805" y="672592"/>
                  </a:lnTo>
                  <a:lnTo>
                    <a:pt x="581647" y="674624"/>
                  </a:lnTo>
                  <a:lnTo>
                    <a:pt x="587362" y="676783"/>
                  </a:lnTo>
                  <a:lnTo>
                    <a:pt x="593839" y="673862"/>
                  </a:lnTo>
                  <a:lnTo>
                    <a:pt x="595871" y="668147"/>
                  </a:lnTo>
                  <a:lnTo>
                    <a:pt x="598030" y="662305"/>
                  </a:lnTo>
                  <a:close/>
                </a:path>
                <a:path w="2870835" h="835025">
                  <a:moveTo>
                    <a:pt x="638924" y="681355"/>
                  </a:moveTo>
                  <a:lnTo>
                    <a:pt x="636752" y="674751"/>
                  </a:lnTo>
                  <a:lnTo>
                    <a:pt x="631304" y="671957"/>
                  </a:lnTo>
                  <a:lnTo>
                    <a:pt x="631177" y="671957"/>
                  </a:lnTo>
                  <a:lnTo>
                    <a:pt x="625703" y="669163"/>
                  </a:lnTo>
                  <a:lnTo>
                    <a:pt x="619112" y="671449"/>
                  </a:lnTo>
                  <a:lnTo>
                    <a:pt x="613524" y="682371"/>
                  </a:lnTo>
                  <a:lnTo>
                    <a:pt x="615810" y="689102"/>
                  </a:lnTo>
                  <a:lnTo>
                    <a:pt x="621258" y="691769"/>
                  </a:lnTo>
                  <a:lnTo>
                    <a:pt x="626732" y="694563"/>
                  </a:lnTo>
                  <a:lnTo>
                    <a:pt x="633463" y="692404"/>
                  </a:lnTo>
                  <a:lnTo>
                    <a:pt x="636257" y="686816"/>
                  </a:lnTo>
                  <a:lnTo>
                    <a:pt x="638924" y="681355"/>
                  </a:lnTo>
                  <a:close/>
                </a:path>
                <a:path w="2870835" h="835025">
                  <a:moveTo>
                    <a:pt x="640321" y="22479"/>
                  </a:moveTo>
                  <a:lnTo>
                    <a:pt x="638797" y="10287"/>
                  </a:lnTo>
                  <a:lnTo>
                    <a:pt x="633196" y="5969"/>
                  </a:lnTo>
                  <a:lnTo>
                    <a:pt x="621017" y="7493"/>
                  </a:lnTo>
                  <a:lnTo>
                    <a:pt x="616699" y="13081"/>
                  </a:lnTo>
                  <a:lnTo>
                    <a:pt x="618223" y="25273"/>
                  </a:lnTo>
                  <a:lnTo>
                    <a:pt x="623811" y="29591"/>
                  </a:lnTo>
                  <a:lnTo>
                    <a:pt x="635990" y="28067"/>
                  </a:lnTo>
                  <a:lnTo>
                    <a:pt x="640321" y="22479"/>
                  </a:lnTo>
                  <a:close/>
                </a:path>
                <a:path w="2870835" h="835025">
                  <a:moveTo>
                    <a:pt x="676516" y="707390"/>
                  </a:moveTo>
                  <a:lnTo>
                    <a:pt x="675627" y="700405"/>
                  </a:lnTo>
                  <a:lnTo>
                    <a:pt x="665975" y="692785"/>
                  </a:lnTo>
                  <a:lnTo>
                    <a:pt x="658990" y="693674"/>
                  </a:lnTo>
                  <a:lnTo>
                    <a:pt x="655180" y="698500"/>
                  </a:lnTo>
                  <a:lnTo>
                    <a:pt x="651497" y="703326"/>
                  </a:lnTo>
                  <a:lnTo>
                    <a:pt x="652259" y="710311"/>
                  </a:lnTo>
                  <a:lnTo>
                    <a:pt x="657085" y="713994"/>
                  </a:lnTo>
                  <a:lnTo>
                    <a:pt x="657085" y="714121"/>
                  </a:lnTo>
                  <a:lnTo>
                    <a:pt x="661911" y="717804"/>
                  </a:lnTo>
                  <a:lnTo>
                    <a:pt x="668896" y="717042"/>
                  </a:lnTo>
                  <a:lnTo>
                    <a:pt x="676516" y="707390"/>
                  </a:lnTo>
                  <a:close/>
                </a:path>
                <a:path w="2870835" h="835025">
                  <a:moveTo>
                    <a:pt x="684263" y="18796"/>
                  </a:moveTo>
                  <a:lnTo>
                    <a:pt x="683501" y="6477"/>
                  </a:lnTo>
                  <a:lnTo>
                    <a:pt x="678167" y="1905"/>
                  </a:lnTo>
                  <a:lnTo>
                    <a:pt x="665975" y="2667"/>
                  </a:lnTo>
                  <a:lnTo>
                    <a:pt x="661276" y="8001"/>
                  </a:lnTo>
                  <a:lnTo>
                    <a:pt x="662038" y="20193"/>
                  </a:lnTo>
                  <a:lnTo>
                    <a:pt x="667372" y="24892"/>
                  </a:lnTo>
                  <a:lnTo>
                    <a:pt x="673468" y="24511"/>
                  </a:lnTo>
                  <a:lnTo>
                    <a:pt x="679564" y="24003"/>
                  </a:lnTo>
                  <a:lnTo>
                    <a:pt x="684263" y="18796"/>
                  </a:lnTo>
                  <a:close/>
                </a:path>
                <a:path w="2870835" h="835025">
                  <a:moveTo>
                    <a:pt x="728459" y="17145"/>
                  </a:moveTo>
                  <a:lnTo>
                    <a:pt x="728332" y="11049"/>
                  </a:lnTo>
                  <a:lnTo>
                    <a:pt x="728078" y="4826"/>
                  </a:lnTo>
                  <a:lnTo>
                    <a:pt x="722998" y="0"/>
                  </a:lnTo>
                  <a:lnTo>
                    <a:pt x="716902" y="254"/>
                  </a:lnTo>
                  <a:lnTo>
                    <a:pt x="710679" y="381"/>
                  </a:lnTo>
                  <a:lnTo>
                    <a:pt x="705853" y="5461"/>
                  </a:lnTo>
                  <a:lnTo>
                    <a:pt x="706107" y="11684"/>
                  </a:lnTo>
                  <a:lnTo>
                    <a:pt x="706234" y="17780"/>
                  </a:lnTo>
                  <a:lnTo>
                    <a:pt x="711314" y="22606"/>
                  </a:lnTo>
                  <a:lnTo>
                    <a:pt x="717537" y="22479"/>
                  </a:lnTo>
                  <a:lnTo>
                    <a:pt x="723633" y="22225"/>
                  </a:lnTo>
                  <a:lnTo>
                    <a:pt x="728459" y="17145"/>
                  </a:lnTo>
                  <a:close/>
                </a:path>
                <a:path w="2870835" h="835025">
                  <a:moveTo>
                    <a:pt x="729729" y="780415"/>
                  </a:moveTo>
                  <a:lnTo>
                    <a:pt x="712330" y="696976"/>
                  </a:lnTo>
                  <a:lnTo>
                    <a:pt x="652640" y="744220"/>
                  </a:lnTo>
                  <a:lnTo>
                    <a:pt x="729729" y="780415"/>
                  </a:lnTo>
                  <a:close/>
                </a:path>
                <a:path w="2870835" h="835025">
                  <a:moveTo>
                    <a:pt x="773036" y="6096"/>
                  </a:moveTo>
                  <a:lnTo>
                    <a:pt x="768210" y="889"/>
                  </a:lnTo>
                  <a:lnTo>
                    <a:pt x="762114" y="762"/>
                  </a:lnTo>
                  <a:lnTo>
                    <a:pt x="755891" y="508"/>
                  </a:lnTo>
                  <a:lnTo>
                    <a:pt x="750811" y="5207"/>
                  </a:lnTo>
                  <a:lnTo>
                    <a:pt x="750303" y="17526"/>
                  </a:lnTo>
                  <a:lnTo>
                    <a:pt x="755129" y="22733"/>
                  </a:lnTo>
                  <a:lnTo>
                    <a:pt x="761225" y="22860"/>
                  </a:lnTo>
                  <a:lnTo>
                    <a:pt x="767321" y="23114"/>
                  </a:lnTo>
                  <a:lnTo>
                    <a:pt x="772528" y="18415"/>
                  </a:lnTo>
                  <a:lnTo>
                    <a:pt x="773036" y="6096"/>
                  </a:lnTo>
                  <a:close/>
                </a:path>
                <a:path w="2870835" h="835025">
                  <a:moveTo>
                    <a:pt x="817740" y="10033"/>
                  </a:moveTo>
                  <a:lnTo>
                    <a:pt x="813295" y="4572"/>
                  </a:lnTo>
                  <a:lnTo>
                    <a:pt x="807199" y="3937"/>
                  </a:lnTo>
                  <a:lnTo>
                    <a:pt x="801103" y="3175"/>
                  </a:lnTo>
                  <a:lnTo>
                    <a:pt x="795642" y="7620"/>
                  </a:lnTo>
                  <a:lnTo>
                    <a:pt x="794880" y="13716"/>
                  </a:lnTo>
                  <a:lnTo>
                    <a:pt x="794245" y="19812"/>
                  </a:lnTo>
                  <a:lnTo>
                    <a:pt x="798690" y="25273"/>
                  </a:lnTo>
                  <a:lnTo>
                    <a:pt x="804786" y="26035"/>
                  </a:lnTo>
                  <a:lnTo>
                    <a:pt x="810882" y="26670"/>
                  </a:lnTo>
                  <a:lnTo>
                    <a:pt x="816343" y="22225"/>
                  </a:lnTo>
                  <a:lnTo>
                    <a:pt x="817105" y="16129"/>
                  </a:lnTo>
                  <a:lnTo>
                    <a:pt x="817740" y="10033"/>
                  </a:lnTo>
                  <a:close/>
                </a:path>
                <a:path w="2870835" h="835025">
                  <a:moveTo>
                    <a:pt x="862063" y="17018"/>
                  </a:moveTo>
                  <a:lnTo>
                    <a:pt x="858126" y="11303"/>
                  </a:lnTo>
                  <a:lnTo>
                    <a:pt x="845934" y="9017"/>
                  </a:lnTo>
                  <a:lnTo>
                    <a:pt x="840219" y="13081"/>
                  </a:lnTo>
                  <a:lnTo>
                    <a:pt x="837933" y="25146"/>
                  </a:lnTo>
                  <a:lnTo>
                    <a:pt x="841997" y="30988"/>
                  </a:lnTo>
                  <a:lnTo>
                    <a:pt x="847966" y="32004"/>
                  </a:lnTo>
                  <a:lnTo>
                    <a:pt x="848093" y="32004"/>
                  </a:lnTo>
                  <a:lnTo>
                    <a:pt x="854062" y="33147"/>
                  </a:lnTo>
                  <a:lnTo>
                    <a:pt x="859904" y="29210"/>
                  </a:lnTo>
                  <a:lnTo>
                    <a:pt x="860920" y="23114"/>
                  </a:lnTo>
                  <a:lnTo>
                    <a:pt x="862063" y="17018"/>
                  </a:lnTo>
                  <a:close/>
                </a:path>
                <a:path w="2870835" h="835025">
                  <a:moveTo>
                    <a:pt x="905878" y="27559"/>
                  </a:moveTo>
                  <a:lnTo>
                    <a:pt x="902322" y="21463"/>
                  </a:lnTo>
                  <a:lnTo>
                    <a:pt x="896480" y="19812"/>
                  </a:lnTo>
                  <a:lnTo>
                    <a:pt x="896353" y="19812"/>
                  </a:lnTo>
                  <a:lnTo>
                    <a:pt x="890511" y="18161"/>
                  </a:lnTo>
                  <a:lnTo>
                    <a:pt x="884415" y="21717"/>
                  </a:lnTo>
                  <a:lnTo>
                    <a:pt x="882764" y="27559"/>
                  </a:lnTo>
                  <a:lnTo>
                    <a:pt x="881113" y="33528"/>
                  </a:lnTo>
                  <a:lnTo>
                    <a:pt x="884542" y="39624"/>
                  </a:lnTo>
                  <a:lnTo>
                    <a:pt x="896480" y="42926"/>
                  </a:lnTo>
                  <a:lnTo>
                    <a:pt x="902576" y="39497"/>
                  </a:lnTo>
                  <a:lnTo>
                    <a:pt x="905878" y="27559"/>
                  </a:lnTo>
                  <a:close/>
                </a:path>
                <a:path w="2870835" h="835025">
                  <a:moveTo>
                    <a:pt x="948423" y="42037"/>
                  </a:moveTo>
                  <a:lnTo>
                    <a:pt x="945629" y="35687"/>
                  </a:lnTo>
                  <a:lnTo>
                    <a:pt x="939914" y="33401"/>
                  </a:lnTo>
                  <a:lnTo>
                    <a:pt x="939787" y="33401"/>
                  </a:lnTo>
                  <a:lnTo>
                    <a:pt x="934072" y="31242"/>
                  </a:lnTo>
                  <a:lnTo>
                    <a:pt x="927722" y="34163"/>
                  </a:lnTo>
                  <a:lnTo>
                    <a:pt x="925436" y="39878"/>
                  </a:lnTo>
                  <a:lnTo>
                    <a:pt x="923277" y="45593"/>
                  </a:lnTo>
                  <a:lnTo>
                    <a:pt x="926198" y="52070"/>
                  </a:lnTo>
                  <a:lnTo>
                    <a:pt x="937628" y="56388"/>
                  </a:lnTo>
                  <a:lnTo>
                    <a:pt x="944105" y="53467"/>
                  </a:lnTo>
                  <a:lnTo>
                    <a:pt x="948423" y="42037"/>
                  </a:lnTo>
                  <a:close/>
                </a:path>
                <a:path w="2870835" h="835025">
                  <a:moveTo>
                    <a:pt x="989444" y="60960"/>
                  </a:moveTo>
                  <a:lnTo>
                    <a:pt x="987285" y="54229"/>
                  </a:lnTo>
                  <a:lnTo>
                    <a:pt x="981697" y="51435"/>
                  </a:lnTo>
                  <a:lnTo>
                    <a:pt x="976236" y="48641"/>
                  </a:lnTo>
                  <a:lnTo>
                    <a:pt x="969632" y="50927"/>
                  </a:lnTo>
                  <a:lnTo>
                    <a:pt x="964044" y="61849"/>
                  </a:lnTo>
                  <a:lnTo>
                    <a:pt x="966203" y="68580"/>
                  </a:lnTo>
                  <a:lnTo>
                    <a:pt x="971664" y="71247"/>
                  </a:lnTo>
                  <a:lnTo>
                    <a:pt x="977125" y="74041"/>
                  </a:lnTo>
                  <a:lnTo>
                    <a:pt x="983856" y="71882"/>
                  </a:lnTo>
                  <a:lnTo>
                    <a:pt x="989444" y="60960"/>
                  </a:lnTo>
                  <a:close/>
                </a:path>
                <a:path w="2870835" h="835025">
                  <a:moveTo>
                    <a:pt x="1027798" y="84836"/>
                  </a:moveTo>
                  <a:lnTo>
                    <a:pt x="1026401" y="77851"/>
                  </a:lnTo>
                  <a:lnTo>
                    <a:pt x="1016241" y="70993"/>
                  </a:lnTo>
                  <a:lnTo>
                    <a:pt x="1009256" y="72390"/>
                  </a:lnTo>
                  <a:lnTo>
                    <a:pt x="1005954" y="77470"/>
                  </a:lnTo>
                  <a:lnTo>
                    <a:pt x="1002525" y="82550"/>
                  </a:lnTo>
                  <a:lnTo>
                    <a:pt x="1003795" y="89535"/>
                  </a:lnTo>
                  <a:lnTo>
                    <a:pt x="1009002" y="92964"/>
                  </a:lnTo>
                  <a:lnTo>
                    <a:pt x="1014082" y="96393"/>
                  </a:lnTo>
                  <a:lnTo>
                    <a:pt x="1020940" y="94996"/>
                  </a:lnTo>
                  <a:lnTo>
                    <a:pt x="1027798" y="84836"/>
                  </a:lnTo>
                  <a:close/>
                </a:path>
                <a:path w="2870835" h="835025">
                  <a:moveTo>
                    <a:pt x="1062469" y="113919"/>
                  </a:moveTo>
                  <a:lnTo>
                    <a:pt x="1062088" y="106807"/>
                  </a:lnTo>
                  <a:lnTo>
                    <a:pt x="1057389" y="102743"/>
                  </a:lnTo>
                  <a:lnTo>
                    <a:pt x="1052817" y="98679"/>
                  </a:lnTo>
                  <a:lnTo>
                    <a:pt x="1045832" y="99187"/>
                  </a:lnTo>
                  <a:lnTo>
                    <a:pt x="1037704" y="108331"/>
                  </a:lnTo>
                  <a:lnTo>
                    <a:pt x="1038085" y="115443"/>
                  </a:lnTo>
                  <a:lnTo>
                    <a:pt x="1042784" y="119507"/>
                  </a:lnTo>
                  <a:lnTo>
                    <a:pt x="1047356" y="123571"/>
                  </a:lnTo>
                  <a:lnTo>
                    <a:pt x="1054341" y="123063"/>
                  </a:lnTo>
                  <a:lnTo>
                    <a:pt x="1062469" y="113919"/>
                  </a:lnTo>
                  <a:close/>
                </a:path>
                <a:path w="2870835" h="835025">
                  <a:moveTo>
                    <a:pt x="1103871" y="184150"/>
                  </a:moveTo>
                  <a:lnTo>
                    <a:pt x="1091679" y="99822"/>
                  </a:lnTo>
                  <a:lnTo>
                    <a:pt x="1029068" y="143256"/>
                  </a:lnTo>
                  <a:lnTo>
                    <a:pt x="1103871" y="184150"/>
                  </a:lnTo>
                  <a:close/>
                </a:path>
                <a:path w="2870835" h="835025">
                  <a:moveTo>
                    <a:pt x="2482583" y="395351"/>
                  </a:moveTo>
                  <a:lnTo>
                    <a:pt x="2482075" y="388239"/>
                  </a:lnTo>
                  <a:lnTo>
                    <a:pt x="2477376" y="384302"/>
                  </a:lnTo>
                  <a:lnTo>
                    <a:pt x="2472804" y="380238"/>
                  </a:lnTo>
                  <a:lnTo>
                    <a:pt x="2465819" y="380746"/>
                  </a:lnTo>
                  <a:lnTo>
                    <a:pt x="2461755" y="385318"/>
                  </a:lnTo>
                  <a:lnTo>
                    <a:pt x="2457691" y="390017"/>
                  </a:lnTo>
                  <a:lnTo>
                    <a:pt x="2458199" y="397002"/>
                  </a:lnTo>
                  <a:lnTo>
                    <a:pt x="2462771" y="401066"/>
                  </a:lnTo>
                  <a:lnTo>
                    <a:pt x="2467470" y="405003"/>
                  </a:lnTo>
                  <a:lnTo>
                    <a:pt x="2474455" y="404622"/>
                  </a:lnTo>
                  <a:lnTo>
                    <a:pt x="2478519" y="399923"/>
                  </a:lnTo>
                  <a:lnTo>
                    <a:pt x="2482583" y="395351"/>
                  </a:lnTo>
                  <a:close/>
                </a:path>
                <a:path w="2870835" h="835025">
                  <a:moveTo>
                    <a:pt x="2483980" y="437007"/>
                  </a:moveTo>
                  <a:lnTo>
                    <a:pt x="2419210" y="396875"/>
                  </a:lnTo>
                  <a:lnTo>
                    <a:pt x="2411590" y="481711"/>
                  </a:lnTo>
                  <a:lnTo>
                    <a:pt x="2483980" y="437007"/>
                  </a:lnTo>
                  <a:close/>
                </a:path>
                <a:path w="2870835" h="835025">
                  <a:moveTo>
                    <a:pt x="2512047" y="356108"/>
                  </a:moveTo>
                  <a:lnTo>
                    <a:pt x="2503411" y="347472"/>
                  </a:lnTo>
                  <a:lnTo>
                    <a:pt x="2496299" y="347472"/>
                  </a:lnTo>
                  <a:lnTo>
                    <a:pt x="2487663" y="356108"/>
                  </a:lnTo>
                  <a:lnTo>
                    <a:pt x="2487663" y="363220"/>
                  </a:lnTo>
                  <a:lnTo>
                    <a:pt x="2492108" y="367538"/>
                  </a:lnTo>
                  <a:lnTo>
                    <a:pt x="2496426" y="371856"/>
                  </a:lnTo>
                  <a:lnTo>
                    <a:pt x="2503411" y="371856"/>
                  </a:lnTo>
                  <a:lnTo>
                    <a:pt x="2507729" y="367411"/>
                  </a:lnTo>
                  <a:lnTo>
                    <a:pt x="2512047" y="363093"/>
                  </a:lnTo>
                  <a:lnTo>
                    <a:pt x="2512047" y="356108"/>
                  </a:lnTo>
                  <a:close/>
                </a:path>
                <a:path w="2870835" h="835025">
                  <a:moveTo>
                    <a:pt x="2544686" y="326517"/>
                  </a:moveTo>
                  <a:lnTo>
                    <a:pt x="2540749" y="321945"/>
                  </a:lnTo>
                  <a:lnTo>
                    <a:pt x="2536685" y="317373"/>
                  </a:lnTo>
                  <a:lnTo>
                    <a:pt x="2529573" y="316865"/>
                  </a:lnTo>
                  <a:lnTo>
                    <a:pt x="2520429" y="324993"/>
                  </a:lnTo>
                  <a:lnTo>
                    <a:pt x="2519921" y="331978"/>
                  </a:lnTo>
                  <a:lnTo>
                    <a:pt x="2523985" y="336550"/>
                  </a:lnTo>
                  <a:lnTo>
                    <a:pt x="2528049" y="341249"/>
                  </a:lnTo>
                  <a:lnTo>
                    <a:pt x="2535034" y="341630"/>
                  </a:lnTo>
                  <a:lnTo>
                    <a:pt x="2539606" y="337566"/>
                  </a:lnTo>
                  <a:lnTo>
                    <a:pt x="2544305" y="333629"/>
                  </a:lnTo>
                  <a:lnTo>
                    <a:pt x="2544686" y="326517"/>
                  </a:lnTo>
                  <a:close/>
                </a:path>
                <a:path w="2870835" h="835025">
                  <a:moveTo>
                    <a:pt x="2579865" y="299974"/>
                  </a:moveTo>
                  <a:lnTo>
                    <a:pt x="2576182" y="295021"/>
                  </a:lnTo>
                  <a:lnTo>
                    <a:pt x="2572372" y="290195"/>
                  </a:lnTo>
                  <a:lnTo>
                    <a:pt x="2565387" y="289179"/>
                  </a:lnTo>
                  <a:lnTo>
                    <a:pt x="2560561" y="292989"/>
                  </a:lnTo>
                  <a:lnTo>
                    <a:pt x="2555608" y="296672"/>
                  </a:lnTo>
                  <a:lnTo>
                    <a:pt x="2554719" y="303657"/>
                  </a:lnTo>
                  <a:lnTo>
                    <a:pt x="2558402" y="308483"/>
                  </a:lnTo>
                  <a:lnTo>
                    <a:pt x="2562085" y="313436"/>
                  </a:lnTo>
                  <a:lnTo>
                    <a:pt x="2569070" y="314325"/>
                  </a:lnTo>
                  <a:lnTo>
                    <a:pt x="2574023" y="310642"/>
                  </a:lnTo>
                  <a:lnTo>
                    <a:pt x="2578849" y="306959"/>
                  </a:lnTo>
                  <a:lnTo>
                    <a:pt x="2579865" y="299974"/>
                  </a:lnTo>
                  <a:close/>
                </a:path>
                <a:path w="2870835" h="835025">
                  <a:moveTo>
                    <a:pt x="2617457" y="277749"/>
                  </a:moveTo>
                  <a:lnTo>
                    <a:pt x="2614409" y="272415"/>
                  </a:lnTo>
                  <a:lnTo>
                    <a:pt x="2611488" y="267081"/>
                  </a:lnTo>
                  <a:lnTo>
                    <a:pt x="2604630" y="265176"/>
                  </a:lnTo>
                  <a:lnTo>
                    <a:pt x="2599296" y="268097"/>
                  </a:lnTo>
                  <a:lnTo>
                    <a:pt x="2593962" y="271145"/>
                  </a:lnTo>
                  <a:lnTo>
                    <a:pt x="2592057" y="277876"/>
                  </a:lnTo>
                  <a:lnTo>
                    <a:pt x="2594978" y="283210"/>
                  </a:lnTo>
                  <a:lnTo>
                    <a:pt x="2598026" y="288544"/>
                  </a:lnTo>
                  <a:lnTo>
                    <a:pt x="2604757" y="290576"/>
                  </a:lnTo>
                  <a:lnTo>
                    <a:pt x="2610091" y="287528"/>
                  </a:lnTo>
                  <a:lnTo>
                    <a:pt x="2615552" y="284480"/>
                  </a:lnTo>
                  <a:lnTo>
                    <a:pt x="2617457" y="277749"/>
                  </a:lnTo>
                  <a:close/>
                </a:path>
                <a:path w="2870835" h="835025">
                  <a:moveTo>
                    <a:pt x="2656827" y="258064"/>
                  </a:moveTo>
                  <a:lnTo>
                    <a:pt x="2654160" y="252476"/>
                  </a:lnTo>
                  <a:lnTo>
                    <a:pt x="2651493" y="247015"/>
                  </a:lnTo>
                  <a:lnTo>
                    <a:pt x="2644889" y="244602"/>
                  </a:lnTo>
                  <a:lnTo>
                    <a:pt x="2639301" y="247269"/>
                  </a:lnTo>
                  <a:lnTo>
                    <a:pt x="2633840" y="249936"/>
                  </a:lnTo>
                  <a:lnTo>
                    <a:pt x="2631427" y="256540"/>
                  </a:lnTo>
                  <a:lnTo>
                    <a:pt x="2634094" y="262128"/>
                  </a:lnTo>
                  <a:lnTo>
                    <a:pt x="2636761" y="267589"/>
                  </a:lnTo>
                  <a:lnTo>
                    <a:pt x="2643365" y="270002"/>
                  </a:lnTo>
                  <a:lnTo>
                    <a:pt x="2654541" y="264668"/>
                  </a:lnTo>
                  <a:lnTo>
                    <a:pt x="2656827" y="258064"/>
                  </a:lnTo>
                  <a:close/>
                </a:path>
                <a:path w="2870835" h="835025">
                  <a:moveTo>
                    <a:pt x="2697721" y="241935"/>
                  </a:moveTo>
                  <a:lnTo>
                    <a:pt x="2695562" y="236220"/>
                  </a:lnTo>
                  <a:lnTo>
                    <a:pt x="2693276" y="230505"/>
                  </a:lnTo>
                  <a:lnTo>
                    <a:pt x="2686799" y="227711"/>
                  </a:lnTo>
                  <a:lnTo>
                    <a:pt x="2681084" y="229870"/>
                  </a:lnTo>
                  <a:lnTo>
                    <a:pt x="2675369" y="232156"/>
                  </a:lnTo>
                  <a:lnTo>
                    <a:pt x="2672575" y="238633"/>
                  </a:lnTo>
                  <a:lnTo>
                    <a:pt x="2674861" y="244348"/>
                  </a:lnTo>
                  <a:lnTo>
                    <a:pt x="2677020" y="250063"/>
                  </a:lnTo>
                  <a:lnTo>
                    <a:pt x="2683497" y="252857"/>
                  </a:lnTo>
                  <a:lnTo>
                    <a:pt x="2694927" y="248285"/>
                  </a:lnTo>
                  <a:lnTo>
                    <a:pt x="2697721" y="241935"/>
                  </a:lnTo>
                  <a:close/>
                </a:path>
                <a:path w="2870835" h="835025">
                  <a:moveTo>
                    <a:pt x="2739885" y="230251"/>
                  </a:moveTo>
                  <a:lnTo>
                    <a:pt x="2738234" y="223901"/>
                  </a:lnTo>
                  <a:lnTo>
                    <a:pt x="2736964" y="218440"/>
                  </a:lnTo>
                  <a:lnTo>
                    <a:pt x="2730868" y="214757"/>
                  </a:lnTo>
                  <a:lnTo>
                    <a:pt x="2718930" y="217805"/>
                  </a:lnTo>
                  <a:lnTo>
                    <a:pt x="2715374" y="223901"/>
                  </a:lnTo>
                  <a:lnTo>
                    <a:pt x="2717012" y="230251"/>
                  </a:lnTo>
                  <a:lnTo>
                    <a:pt x="2718295" y="235712"/>
                  </a:lnTo>
                  <a:lnTo>
                    <a:pt x="2724391" y="239395"/>
                  </a:lnTo>
                  <a:lnTo>
                    <a:pt x="2736329" y="236347"/>
                  </a:lnTo>
                  <a:lnTo>
                    <a:pt x="2739885" y="230251"/>
                  </a:lnTo>
                  <a:close/>
                </a:path>
                <a:path w="2870835" h="835025">
                  <a:moveTo>
                    <a:pt x="2783192" y="221869"/>
                  </a:moveTo>
                  <a:lnTo>
                    <a:pt x="2780906" y="209804"/>
                  </a:lnTo>
                  <a:lnTo>
                    <a:pt x="2775191" y="205867"/>
                  </a:lnTo>
                  <a:lnTo>
                    <a:pt x="2769095" y="206883"/>
                  </a:lnTo>
                  <a:lnTo>
                    <a:pt x="2762999" y="208026"/>
                  </a:lnTo>
                  <a:lnTo>
                    <a:pt x="2759062" y="213868"/>
                  </a:lnTo>
                  <a:lnTo>
                    <a:pt x="2761348" y="225933"/>
                  </a:lnTo>
                  <a:lnTo>
                    <a:pt x="2767063" y="229870"/>
                  </a:lnTo>
                  <a:lnTo>
                    <a:pt x="2773159" y="228854"/>
                  </a:lnTo>
                  <a:lnTo>
                    <a:pt x="2779255" y="227711"/>
                  </a:lnTo>
                  <a:lnTo>
                    <a:pt x="2783192" y="221869"/>
                  </a:lnTo>
                  <a:close/>
                </a:path>
                <a:path w="2870835" h="835025">
                  <a:moveTo>
                    <a:pt x="2826880" y="217805"/>
                  </a:moveTo>
                  <a:lnTo>
                    <a:pt x="2825864" y="205613"/>
                  </a:lnTo>
                  <a:lnTo>
                    <a:pt x="2820530" y="201041"/>
                  </a:lnTo>
                  <a:lnTo>
                    <a:pt x="2814434" y="201549"/>
                  </a:lnTo>
                  <a:lnTo>
                    <a:pt x="2808338" y="201930"/>
                  </a:lnTo>
                  <a:lnTo>
                    <a:pt x="2803766" y="207264"/>
                  </a:lnTo>
                  <a:lnTo>
                    <a:pt x="2804147" y="213360"/>
                  </a:lnTo>
                  <a:lnTo>
                    <a:pt x="2804655" y="219583"/>
                  </a:lnTo>
                  <a:lnTo>
                    <a:pt x="2809989" y="224155"/>
                  </a:lnTo>
                  <a:lnTo>
                    <a:pt x="2822181" y="223139"/>
                  </a:lnTo>
                  <a:lnTo>
                    <a:pt x="2826880" y="217805"/>
                  </a:lnTo>
                  <a:close/>
                </a:path>
                <a:path w="2870835" h="835025">
                  <a:moveTo>
                    <a:pt x="2870822" y="204851"/>
                  </a:moveTo>
                  <a:lnTo>
                    <a:pt x="2865742" y="199898"/>
                  </a:lnTo>
                  <a:lnTo>
                    <a:pt x="2859646" y="200025"/>
                  </a:lnTo>
                  <a:lnTo>
                    <a:pt x="2853423" y="200025"/>
                  </a:lnTo>
                  <a:lnTo>
                    <a:pt x="2848711" y="204851"/>
                  </a:lnTo>
                  <a:lnTo>
                    <a:pt x="2848597" y="217297"/>
                  </a:lnTo>
                  <a:lnTo>
                    <a:pt x="2853677" y="222250"/>
                  </a:lnTo>
                  <a:lnTo>
                    <a:pt x="2859773" y="222250"/>
                  </a:lnTo>
                  <a:lnTo>
                    <a:pt x="2865869" y="222123"/>
                  </a:lnTo>
                  <a:lnTo>
                    <a:pt x="2870695" y="217297"/>
                  </a:lnTo>
                  <a:lnTo>
                    <a:pt x="2870822" y="20485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35226" y="5299557"/>
              <a:ext cx="1574800" cy="306324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3940428" y="4630292"/>
            <a:ext cx="732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160" dirty="0">
                <a:solidFill>
                  <a:srgbClr val="C03087"/>
                </a:solidFill>
                <a:latin typeface="Microsoft Sans Serif"/>
                <a:cs typeface="Microsoft Sans Serif"/>
              </a:rPr>
              <a:t>25</a:t>
            </a:r>
            <a:r>
              <a:rPr sz="2250" spc="240" baseline="57407" dirty="0">
                <a:solidFill>
                  <a:srgbClr val="282828"/>
                </a:solidFill>
                <a:latin typeface="Arial MT"/>
                <a:cs typeface="Arial MT"/>
              </a:rPr>
              <a:t>%</a:t>
            </a:r>
            <a:endParaRPr sz="2250" baseline="57407">
              <a:latin typeface="Arial MT"/>
              <a:cs typeface="Arial MT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370651" y="290728"/>
            <a:ext cx="1084922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2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расходы</a:t>
            </a:r>
            <a:endParaRPr spc="2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0376154" y="6522719"/>
            <a:ext cx="1816100" cy="300990"/>
            <a:chOff x="10376154" y="6522719"/>
            <a:chExt cx="1816100" cy="300990"/>
          </a:xfrm>
        </p:grpSpPr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80599" y="6579412"/>
              <a:ext cx="1811401" cy="24384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0376154" y="6532625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r>
              <a:rPr spc="-5" dirty="0"/>
              <a:t>9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0350500" y="6310687"/>
            <a:ext cx="10293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0723" y="0"/>
            <a:ext cx="7161530" cy="5298440"/>
            <a:chOff x="5030723" y="0"/>
            <a:chExt cx="7161530" cy="5298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0723" y="0"/>
              <a:ext cx="7161275" cy="52980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5835" y="507491"/>
              <a:ext cx="6433185" cy="4282440"/>
            </a:xfrm>
            <a:custGeom>
              <a:avLst/>
              <a:gdLst/>
              <a:ahLst/>
              <a:cxnLst/>
              <a:rect l="l" t="t" r="r" b="b"/>
              <a:pathLst>
                <a:path w="6433184" h="4282440">
                  <a:moveTo>
                    <a:pt x="6432804" y="0"/>
                  </a:moveTo>
                  <a:lnTo>
                    <a:pt x="0" y="0"/>
                  </a:lnTo>
                  <a:lnTo>
                    <a:pt x="0" y="4282439"/>
                  </a:lnTo>
                  <a:lnTo>
                    <a:pt x="6432804" y="4282439"/>
                  </a:lnTo>
                  <a:lnTo>
                    <a:pt x="643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0427" y="627887"/>
              <a:ext cx="6143244" cy="40157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25539" y="5244185"/>
            <a:ext cx="608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5" dirty="0">
                <a:solidFill>
                  <a:srgbClr val="C03087"/>
                </a:solidFill>
                <a:latin typeface="Microsoft Sans Serif"/>
                <a:cs typeface="Microsoft Sans Serif"/>
              </a:rPr>
              <a:t>20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34328" y="5471159"/>
            <a:ext cx="2484755" cy="975360"/>
            <a:chOff x="6434328" y="5471159"/>
            <a:chExt cx="2484755" cy="975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2223" y="5573572"/>
              <a:ext cx="570585" cy="228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7739" y="5812535"/>
              <a:ext cx="973670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7739" y="6007607"/>
              <a:ext cx="2371344" cy="24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7739" y="6202679"/>
              <a:ext cx="1241920" cy="243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4328" y="5471159"/>
              <a:ext cx="355092" cy="35661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968751" y="4395215"/>
            <a:ext cx="3133090" cy="842010"/>
            <a:chOff x="2968751" y="4395215"/>
            <a:chExt cx="3133090" cy="8420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0913" y="4536693"/>
              <a:ext cx="570585" cy="228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1461" y="4797501"/>
              <a:ext cx="1997329" cy="244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1461" y="4993258"/>
              <a:ext cx="3039872" cy="2438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8751" y="4395215"/>
              <a:ext cx="355091" cy="35509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306826" y="4250258"/>
            <a:ext cx="608965" cy="1655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4000" spc="-220" dirty="0">
                <a:solidFill>
                  <a:srgbClr val="C03087"/>
                </a:solidFill>
                <a:latin typeface="Microsoft Sans Serif"/>
                <a:cs typeface="Microsoft Sans Serif"/>
              </a:rPr>
              <a:t>15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35"/>
              </a:spcBef>
            </a:pPr>
            <a:r>
              <a:rPr sz="4000" spc="65" dirty="0">
                <a:solidFill>
                  <a:srgbClr val="C03087"/>
                </a:solidFill>
                <a:latin typeface="Microsoft Sans Serif"/>
                <a:cs typeface="Microsoft Sans Serif"/>
              </a:rPr>
              <a:t>20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76372" y="5437632"/>
            <a:ext cx="2725420" cy="989330"/>
            <a:chOff x="2976372" y="5437632"/>
            <a:chExt cx="2725420" cy="98933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2277" y="5582412"/>
              <a:ext cx="1233614" cy="2286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1462" y="5792114"/>
              <a:ext cx="988910" cy="2441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1462" y="5987796"/>
              <a:ext cx="2506980" cy="243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8111" y="5987796"/>
              <a:ext cx="233172" cy="243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61462" y="6182868"/>
              <a:ext cx="1065110" cy="2438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5777" y="6182868"/>
              <a:ext cx="1445387" cy="2438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6372" y="5437632"/>
              <a:ext cx="355091" cy="35509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94131" y="5281066"/>
            <a:ext cx="634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65" dirty="0">
                <a:solidFill>
                  <a:srgbClr val="C03087"/>
                </a:solidFill>
                <a:latin typeface="Microsoft Sans Serif"/>
                <a:cs typeface="Microsoft Sans Serif"/>
              </a:rPr>
              <a:t>50</a:t>
            </a:r>
            <a:endParaRPr sz="4000">
              <a:latin typeface="Microsoft Sans Serif"/>
              <a:cs typeface="Microsoft Sans Serif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379" y="5439155"/>
            <a:ext cx="355092" cy="355091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86181" y="5586984"/>
            <a:ext cx="2224405" cy="893444"/>
            <a:chOff x="386181" y="5586984"/>
            <a:chExt cx="2224405" cy="893444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201" y="5586984"/>
              <a:ext cx="570585" cy="2286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6181" y="5846368"/>
              <a:ext cx="2224404" cy="2438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181" y="6041440"/>
              <a:ext cx="1909317" cy="2438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6181" y="6236208"/>
              <a:ext cx="1991867" cy="24414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9291955" y="5269179"/>
            <a:ext cx="314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5" dirty="0">
                <a:solidFill>
                  <a:srgbClr val="C03087"/>
                </a:solidFill>
                <a:latin typeface="Microsoft Sans Serif"/>
                <a:cs typeface="Microsoft Sans Serif"/>
              </a:rPr>
              <a:t>7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595104" y="5589727"/>
            <a:ext cx="763270" cy="228600"/>
            <a:chOff x="9595104" y="5589727"/>
            <a:chExt cx="763270" cy="228600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95104" y="5589727"/>
              <a:ext cx="455675" cy="228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59594" y="5589727"/>
              <a:ext cx="398272" cy="2286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58298" y="5589727"/>
              <a:ext cx="79248" cy="22860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8912352" y="5454396"/>
            <a:ext cx="2156460" cy="852169"/>
            <a:chOff x="8912352" y="5454396"/>
            <a:chExt cx="2156460" cy="852169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2352" y="5454396"/>
              <a:ext cx="355092" cy="3550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32748" y="5867095"/>
              <a:ext cx="2035809" cy="2438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32748" y="6062167"/>
              <a:ext cx="1075994" cy="24384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55701" y="2061336"/>
            <a:ext cx="4441825" cy="1830705"/>
            <a:chOff x="355701" y="2061336"/>
            <a:chExt cx="4441825" cy="1830705"/>
          </a:xfrm>
        </p:grpSpPr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5701" y="2061336"/>
              <a:ext cx="288036" cy="3063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7725" y="2061336"/>
              <a:ext cx="689457" cy="306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2273" y="2061336"/>
              <a:ext cx="3167126" cy="3063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5701" y="2366136"/>
              <a:ext cx="3268472" cy="3063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5701" y="2670936"/>
              <a:ext cx="1687195" cy="3063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2398" y="2670936"/>
              <a:ext cx="2874518" cy="3063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5701" y="2975432"/>
              <a:ext cx="4218432" cy="3066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5701" y="3280917"/>
              <a:ext cx="3882136" cy="3063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5701" y="3585717"/>
              <a:ext cx="1220889" cy="306323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42289" y="4186504"/>
            <a:ext cx="711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15" dirty="0">
                <a:solidFill>
                  <a:srgbClr val="C03087"/>
                </a:solidFill>
                <a:latin typeface="Microsoft Sans Serif"/>
                <a:cs typeface="Microsoft Sans Serif"/>
              </a:rPr>
              <a:t>1</a:t>
            </a:r>
            <a:r>
              <a:rPr sz="4000" spc="225" dirty="0">
                <a:solidFill>
                  <a:srgbClr val="C03087"/>
                </a:solidFill>
                <a:latin typeface="Microsoft Sans Serif"/>
                <a:cs typeface="Microsoft Sans Serif"/>
              </a:rPr>
              <a:t>-</a:t>
            </a:r>
            <a:r>
              <a:rPr sz="4000" spc="95" dirty="0">
                <a:solidFill>
                  <a:srgbClr val="C03087"/>
                </a:solidFill>
                <a:latin typeface="Microsoft Sans Serif"/>
                <a:cs typeface="Microsoft Sans Serif"/>
              </a:rPr>
              <a:t>2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85572" y="239268"/>
            <a:ext cx="4613275" cy="4986020"/>
            <a:chOff x="385572" y="239268"/>
            <a:chExt cx="4613275" cy="4986020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41018" y="4491863"/>
              <a:ext cx="737869" cy="2286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3354" y="4785995"/>
              <a:ext cx="1930145" cy="2438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3354" y="4981066"/>
              <a:ext cx="1342517" cy="2438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19961" y="4981066"/>
              <a:ext cx="717931" cy="2438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572" y="4404359"/>
              <a:ext cx="355092" cy="35509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73907" y="239268"/>
              <a:ext cx="1435608" cy="17282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03192" y="3451860"/>
              <a:ext cx="795527" cy="778763"/>
            </a:xfrm>
            <a:prstGeom prst="rect">
              <a:avLst/>
            </a:prstGeom>
          </p:spPr>
        </p:pic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203708" y="400938"/>
            <a:ext cx="1863725" cy="109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5" dirty="0"/>
              <a:t>Планы</a:t>
            </a:r>
          </a:p>
          <a:p>
            <a:pPr marL="127635">
              <a:lnSpc>
                <a:spcPct val="100000"/>
              </a:lnSpc>
              <a:spcBef>
                <a:spcPts val="55"/>
              </a:spcBef>
            </a:pPr>
            <a:r>
              <a:rPr sz="3000" spc="95" dirty="0"/>
              <a:t>2023</a:t>
            </a:r>
            <a:r>
              <a:rPr sz="3000" spc="-60" dirty="0"/>
              <a:t> </a:t>
            </a:r>
            <a:r>
              <a:rPr sz="3000" spc="215" dirty="0"/>
              <a:t>год</a:t>
            </a:r>
            <a:endParaRPr sz="3000"/>
          </a:p>
        </p:txBody>
      </p:sp>
      <p:grpSp>
        <p:nvGrpSpPr>
          <p:cNvPr id="63" name="object 63"/>
          <p:cNvGrpSpPr/>
          <p:nvPr/>
        </p:nvGrpSpPr>
        <p:grpSpPr>
          <a:xfrm>
            <a:off x="10376154" y="6522719"/>
            <a:ext cx="1816100" cy="300990"/>
            <a:chOff x="10376154" y="6522719"/>
            <a:chExt cx="1816100" cy="300990"/>
          </a:xfrm>
        </p:grpSpPr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380599" y="6579412"/>
              <a:ext cx="1811401" cy="24384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376154" y="6532625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r>
              <a:rPr spc="-5" dirty="0"/>
              <a:t>10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0350500" y="6310687"/>
            <a:ext cx="10293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24" y="421589"/>
            <a:ext cx="310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65" dirty="0"/>
              <a:t>Контакты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1746504"/>
            <a:ext cx="490728" cy="4892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363" y="2499360"/>
            <a:ext cx="512064" cy="5120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3256788"/>
            <a:ext cx="492252" cy="4922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9988" y="1845944"/>
            <a:ext cx="3566795" cy="196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8</a:t>
            </a:r>
            <a:r>
              <a:rPr sz="16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800</a:t>
            </a:r>
            <a:r>
              <a:rPr sz="16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300 60</a:t>
            </a:r>
            <a:r>
              <a:rPr sz="16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62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</a:pPr>
            <a:r>
              <a:rPr sz="1600" spc="155" dirty="0">
                <a:solidFill>
                  <a:srgbClr val="212121"/>
                </a:solidFill>
                <a:latin typeface="Microsoft Sans Serif"/>
                <a:cs typeface="Microsoft Sans Serif"/>
                <a:hlinkClick r:id="rId5"/>
              </a:rPr>
              <a:t>fond@fondprozrenie.ru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1270"/>
              </a:spcBef>
            </a:pPr>
            <a:r>
              <a:rPr sz="16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105082,</a:t>
            </a:r>
            <a:r>
              <a:rPr sz="16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Москва,</a:t>
            </a:r>
            <a:r>
              <a:rPr sz="16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Бакунинская,</a:t>
            </a:r>
            <a:r>
              <a:rPr sz="160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94,</a:t>
            </a:r>
            <a:endParaRPr sz="160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390"/>
              </a:spcBef>
            </a:pPr>
            <a:r>
              <a:rPr sz="1600" spc="114" dirty="0">
                <a:solidFill>
                  <a:srgbClr val="212121"/>
                </a:solidFill>
                <a:latin typeface="Microsoft Sans Serif"/>
                <a:cs typeface="Microsoft Sans Serif"/>
              </a:rPr>
              <a:t>стр.1,</a:t>
            </a:r>
            <a:r>
              <a:rPr sz="16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пом.1,</a:t>
            </a:r>
            <a:r>
              <a:rPr sz="16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ком.5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9927" y="1371727"/>
            <a:ext cx="4145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45" dirty="0">
                <a:solidFill>
                  <a:srgbClr val="585858"/>
                </a:solidFill>
                <a:latin typeface="Microsoft Sans Serif"/>
                <a:cs typeface="Microsoft Sans Serif"/>
              </a:rPr>
              <a:t>Хотите</a:t>
            </a:r>
            <a:r>
              <a:rPr sz="1600" spc="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стать</a:t>
            </a:r>
            <a:r>
              <a:rPr sz="1600" spc="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2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волонтёром</a:t>
            </a:r>
            <a:r>
              <a:rPr sz="1600" spc="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120" dirty="0">
                <a:solidFill>
                  <a:srgbClr val="585858"/>
                </a:solidFill>
                <a:latin typeface="Microsoft Sans Serif"/>
                <a:cs typeface="Microsoft Sans Serif"/>
              </a:rPr>
              <a:t>Фонда?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23915" y="1882775"/>
            <a:ext cx="5260340" cy="2183130"/>
            <a:chOff x="5423915" y="1882775"/>
            <a:chExt cx="5260340" cy="21831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2626" y="1882775"/>
              <a:ext cx="724547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6610" y="1882775"/>
              <a:ext cx="1068197" cy="24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7652" y="1882775"/>
              <a:ext cx="1317498" cy="243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8000" y="1882775"/>
              <a:ext cx="994321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2626" y="2126615"/>
              <a:ext cx="2095500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3915" y="2293619"/>
              <a:ext cx="5260086" cy="1771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53099" y="2606040"/>
              <a:ext cx="4622800" cy="1167765"/>
            </a:xfrm>
            <a:custGeom>
              <a:avLst/>
              <a:gdLst/>
              <a:ahLst/>
              <a:cxnLst/>
              <a:rect l="l" t="t" r="r" b="b"/>
              <a:pathLst>
                <a:path w="4622800" h="1167764">
                  <a:moveTo>
                    <a:pt x="4442968" y="0"/>
                  </a:moveTo>
                  <a:lnTo>
                    <a:pt x="0" y="0"/>
                  </a:lnTo>
                  <a:lnTo>
                    <a:pt x="0" y="1167384"/>
                  </a:lnTo>
                  <a:lnTo>
                    <a:pt x="4442968" y="1167384"/>
                  </a:lnTo>
                  <a:lnTo>
                    <a:pt x="4490647" y="1160979"/>
                  </a:lnTo>
                  <a:lnTo>
                    <a:pt x="4533486" y="1142905"/>
                  </a:lnTo>
                  <a:lnTo>
                    <a:pt x="4569777" y="1114869"/>
                  </a:lnTo>
                  <a:lnTo>
                    <a:pt x="4597813" y="1078578"/>
                  </a:lnTo>
                  <a:lnTo>
                    <a:pt x="4615887" y="1035739"/>
                  </a:lnTo>
                  <a:lnTo>
                    <a:pt x="4622292" y="988060"/>
                  </a:lnTo>
                  <a:lnTo>
                    <a:pt x="4622292" y="179324"/>
                  </a:lnTo>
                  <a:lnTo>
                    <a:pt x="4615887" y="131644"/>
                  </a:lnTo>
                  <a:lnTo>
                    <a:pt x="4597813" y="88805"/>
                  </a:lnTo>
                  <a:lnTo>
                    <a:pt x="4569777" y="52514"/>
                  </a:lnTo>
                  <a:lnTo>
                    <a:pt x="4533486" y="24478"/>
                  </a:lnTo>
                  <a:lnTo>
                    <a:pt x="4490647" y="6404"/>
                  </a:lnTo>
                  <a:lnTo>
                    <a:pt x="4442968" y="0"/>
                  </a:lnTo>
                  <a:close/>
                </a:path>
              </a:pathLst>
            </a:custGeom>
            <a:solidFill>
              <a:srgbClr val="3E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6731" y="2604516"/>
              <a:ext cx="4518660" cy="1169035"/>
            </a:xfrm>
            <a:custGeom>
              <a:avLst/>
              <a:gdLst/>
              <a:ahLst/>
              <a:cxnLst/>
              <a:rect l="l" t="t" r="r" b="b"/>
              <a:pathLst>
                <a:path w="4518659" h="1169035">
                  <a:moveTo>
                    <a:pt x="4399152" y="0"/>
                  </a:moveTo>
                  <a:lnTo>
                    <a:pt x="0" y="0"/>
                  </a:lnTo>
                  <a:lnTo>
                    <a:pt x="0" y="1168908"/>
                  </a:lnTo>
                  <a:lnTo>
                    <a:pt x="4399152" y="1168908"/>
                  </a:lnTo>
                  <a:lnTo>
                    <a:pt x="4445686" y="1159521"/>
                  </a:lnTo>
                  <a:lnTo>
                    <a:pt x="4483671" y="1133919"/>
                  </a:lnTo>
                  <a:lnTo>
                    <a:pt x="4509273" y="1095934"/>
                  </a:lnTo>
                  <a:lnTo>
                    <a:pt x="4518660" y="1049401"/>
                  </a:lnTo>
                  <a:lnTo>
                    <a:pt x="4518660" y="119507"/>
                  </a:lnTo>
                  <a:lnTo>
                    <a:pt x="4509273" y="72973"/>
                  </a:lnTo>
                  <a:lnTo>
                    <a:pt x="4483671" y="34988"/>
                  </a:lnTo>
                  <a:lnTo>
                    <a:pt x="4445686" y="9386"/>
                  </a:lnTo>
                  <a:lnTo>
                    <a:pt x="4399152" y="0"/>
                  </a:lnTo>
                  <a:close/>
                </a:path>
              </a:pathLst>
            </a:custGeom>
            <a:solidFill>
              <a:srgbClr val="F6F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01639" y="2725038"/>
            <a:ext cx="3867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45" dirty="0">
                <a:solidFill>
                  <a:srgbClr val="212121"/>
                </a:solidFill>
                <a:latin typeface="Microsoft Sans Serif"/>
                <a:cs typeface="Microsoft Sans Serif"/>
              </a:rPr>
              <a:t>Хотите</a:t>
            </a:r>
            <a:r>
              <a:rPr sz="16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220" dirty="0">
                <a:solidFill>
                  <a:srgbClr val="212121"/>
                </a:solidFill>
                <a:latin typeface="Microsoft Sans Serif"/>
                <a:cs typeface="Microsoft Sans Serif"/>
              </a:rPr>
              <a:t>обсудить</a:t>
            </a:r>
            <a:r>
              <a:rPr sz="16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260" dirty="0">
                <a:solidFill>
                  <a:srgbClr val="212121"/>
                </a:solidFill>
                <a:latin typeface="Microsoft Sans Serif"/>
                <a:cs typeface="Microsoft Sans Serif"/>
              </a:rPr>
              <a:t>партнерство?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23915" y="3312540"/>
            <a:ext cx="5260340" cy="3415665"/>
            <a:chOff x="5423915" y="3312540"/>
            <a:chExt cx="5260340" cy="341566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4338" y="3312540"/>
              <a:ext cx="1294764" cy="243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09408" y="3312540"/>
              <a:ext cx="2124964" cy="2438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08392" y="3520439"/>
              <a:ext cx="2036445" cy="10795"/>
            </a:xfrm>
            <a:custGeom>
              <a:avLst/>
              <a:gdLst/>
              <a:ahLst/>
              <a:cxnLst/>
              <a:rect l="l" t="t" r="r" b="b"/>
              <a:pathLst>
                <a:path w="2036445" h="10795">
                  <a:moveTo>
                    <a:pt x="2036063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2036063" y="10668"/>
                  </a:lnTo>
                  <a:lnTo>
                    <a:pt x="2036063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23915" y="3566197"/>
              <a:ext cx="5260086" cy="316141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53099" y="3884675"/>
              <a:ext cx="4622800" cy="2545080"/>
            </a:xfrm>
            <a:custGeom>
              <a:avLst/>
              <a:gdLst/>
              <a:ahLst/>
              <a:cxnLst/>
              <a:rect l="l" t="t" r="r" b="b"/>
              <a:pathLst>
                <a:path w="4622800" h="2545079">
                  <a:moveTo>
                    <a:pt x="4231258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4231258" y="2545080"/>
                  </a:lnTo>
                  <a:lnTo>
                    <a:pt x="4280322" y="2542033"/>
                  </a:lnTo>
                  <a:lnTo>
                    <a:pt x="4327563" y="2533137"/>
                  </a:lnTo>
                  <a:lnTo>
                    <a:pt x="4372615" y="2518759"/>
                  </a:lnTo>
                  <a:lnTo>
                    <a:pt x="4415114" y="2499265"/>
                  </a:lnTo>
                  <a:lnTo>
                    <a:pt x="4454693" y="2475021"/>
                  </a:lnTo>
                  <a:lnTo>
                    <a:pt x="4490985" y="2446394"/>
                  </a:lnTo>
                  <a:lnTo>
                    <a:pt x="4523626" y="2413750"/>
                  </a:lnTo>
                  <a:lnTo>
                    <a:pt x="4552249" y="2377456"/>
                  </a:lnTo>
                  <a:lnTo>
                    <a:pt x="4576489" y="2337878"/>
                  </a:lnTo>
                  <a:lnTo>
                    <a:pt x="4595979" y="2295383"/>
                  </a:lnTo>
                  <a:lnTo>
                    <a:pt x="4610353" y="2250337"/>
                  </a:lnTo>
                  <a:lnTo>
                    <a:pt x="4619246" y="2203107"/>
                  </a:lnTo>
                  <a:lnTo>
                    <a:pt x="4622292" y="2154059"/>
                  </a:lnTo>
                  <a:lnTo>
                    <a:pt x="4622292" y="391032"/>
                  </a:lnTo>
                  <a:lnTo>
                    <a:pt x="4619246" y="341969"/>
                  </a:lnTo>
                  <a:lnTo>
                    <a:pt x="4610353" y="294728"/>
                  </a:lnTo>
                  <a:lnTo>
                    <a:pt x="4595979" y="249676"/>
                  </a:lnTo>
                  <a:lnTo>
                    <a:pt x="4576489" y="207177"/>
                  </a:lnTo>
                  <a:lnTo>
                    <a:pt x="4552249" y="167598"/>
                  </a:lnTo>
                  <a:lnTo>
                    <a:pt x="4523626" y="131306"/>
                  </a:lnTo>
                  <a:lnTo>
                    <a:pt x="4490985" y="98665"/>
                  </a:lnTo>
                  <a:lnTo>
                    <a:pt x="4454693" y="70042"/>
                  </a:lnTo>
                  <a:lnTo>
                    <a:pt x="4415114" y="45802"/>
                  </a:lnTo>
                  <a:lnTo>
                    <a:pt x="4372615" y="26312"/>
                  </a:lnTo>
                  <a:lnTo>
                    <a:pt x="4327563" y="11938"/>
                  </a:lnTo>
                  <a:lnTo>
                    <a:pt x="4280322" y="3045"/>
                  </a:lnTo>
                  <a:lnTo>
                    <a:pt x="4231258" y="0"/>
                  </a:lnTo>
                  <a:close/>
                </a:path>
              </a:pathLst>
            </a:custGeom>
            <a:solidFill>
              <a:srgbClr val="3E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56731" y="3884675"/>
              <a:ext cx="4518660" cy="2545080"/>
            </a:xfrm>
            <a:custGeom>
              <a:avLst/>
              <a:gdLst/>
              <a:ahLst/>
              <a:cxnLst/>
              <a:rect l="l" t="t" r="r" b="b"/>
              <a:pathLst>
                <a:path w="4518659" h="2545079">
                  <a:moveTo>
                    <a:pt x="4258564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4258564" y="2545080"/>
                  </a:lnTo>
                  <a:lnTo>
                    <a:pt x="4305313" y="2540889"/>
                  </a:lnTo>
                  <a:lnTo>
                    <a:pt x="4349315" y="2528808"/>
                  </a:lnTo>
                  <a:lnTo>
                    <a:pt x="4389834" y="2509570"/>
                  </a:lnTo>
                  <a:lnTo>
                    <a:pt x="4426136" y="2483910"/>
                  </a:lnTo>
                  <a:lnTo>
                    <a:pt x="4457485" y="2452563"/>
                  </a:lnTo>
                  <a:lnTo>
                    <a:pt x="4483147" y="2416264"/>
                  </a:lnTo>
                  <a:lnTo>
                    <a:pt x="4502386" y="2375746"/>
                  </a:lnTo>
                  <a:lnTo>
                    <a:pt x="4514469" y="2331746"/>
                  </a:lnTo>
                  <a:lnTo>
                    <a:pt x="4518660" y="2284996"/>
                  </a:lnTo>
                  <a:lnTo>
                    <a:pt x="4518660" y="260096"/>
                  </a:lnTo>
                  <a:lnTo>
                    <a:pt x="4514469" y="213346"/>
                  </a:lnTo>
                  <a:lnTo>
                    <a:pt x="4502386" y="169344"/>
                  </a:lnTo>
                  <a:lnTo>
                    <a:pt x="4483147" y="128825"/>
                  </a:lnTo>
                  <a:lnTo>
                    <a:pt x="4457485" y="92523"/>
                  </a:lnTo>
                  <a:lnTo>
                    <a:pt x="4426136" y="61174"/>
                  </a:lnTo>
                  <a:lnTo>
                    <a:pt x="4389834" y="35512"/>
                  </a:lnTo>
                  <a:lnTo>
                    <a:pt x="4349315" y="16273"/>
                  </a:lnTo>
                  <a:lnTo>
                    <a:pt x="4305313" y="4190"/>
                  </a:lnTo>
                  <a:lnTo>
                    <a:pt x="4258564" y="0"/>
                  </a:lnTo>
                  <a:close/>
                </a:path>
              </a:pathLst>
            </a:custGeom>
            <a:solidFill>
              <a:srgbClr val="F6F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23609" y="3989578"/>
            <a:ext cx="19329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45" dirty="0">
                <a:solidFill>
                  <a:srgbClr val="212121"/>
                </a:solidFill>
                <a:latin typeface="Microsoft Sans Serif"/>
                <a:cs typeface="Microsoft Sans Serif"/>
              </a:rPr>
              <a:t>Хотите</a:t>
            </a:r>
            <a:r>
              <a:rPr sz="16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114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помочь?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32627" y="4117847"/>
            <a:ext cx="3641090" cy="2255520"/>
            <a:chOff x="6032627" y="4117847"/>
            <a:chExt cx="3641090" cy="225552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32627" y="5446471"/>
              <a:ext cx="3497453" cy="2438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2627" y="5617159"/>
              <a:ext cx="3640836" cy="2438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2627" y="5787847"/>
              <a:ext cx="1954911" cy="2438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32627" y="5958535"/>
              <a:ext cx="1471549" cy="2438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32627" y="6129223"/>
              <a:ext cx="3186303" cy="2438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32648" y="4117847"/>
              <a:ext cx="1171955" cy="11810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93992" y="4504308"/>
              <a:ext cx="1089659" cy="2438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44158" y="4748148"/>
              <a:ext cx="1541780" cy="243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09334" y="4991988"/>
              <a:ext cx="1232280" cy="243840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r>
              <a:rPr spc="-5" dirty="0"/>
              <a:t>11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350500" y="6310687"/>
            <a:ext cx="10293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8730" y="5749238"/>
            <a:ext cx="3180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40" dirty="0">
                <a:solidFill>
                  <a:srgbClr val="FFF9E1"/>
                </a:solidFill>
                <a:latin typeface="Arial"/>
                <a:cs typeface="Arial"/>
              </a:rPr>
              <a:t>Азнаурян</a:t>
            </a:r>
            <a:r>
              <a:rPr sz="3000" b="1" spc="-20" dirty="0">
                <a:solidFill>
                  <a:srgbClr val="FFF9E1"/>
                </a:solidFill>
                <a:latin typeface="Arial"/>
                <a:cs typeface="Arial"/>
              </a:rPr>
              <a:t> </a:t>
            </a:r>
            <a:r>
              <a:rPr sz="3000" b="1" spc="280" dirty="0">
                <a:solidFill>
                  <a:srgbClr val="FFF9E1"/>
                </a:solidFill>
                <a:latin typeface="Arial"/>
                <a:cs typeface="Arial"/>
              </a:rPr>
              <a:t>Оник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31007" y="6204203"/>
            <a:ext cx="9471660" cy="599440"/>
            <a:chOff x="2731007" y="6204203"/>
            <a:chExt cx="9471660" cy="59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007" y="6204203"/>
              <a:ext cx="1838833" cy="274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76153" y="6532625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2636" y="6559600"/>
              <a:ext cx="155448" cy="243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360" y="6559600"/>
              <a:ext cx="1691640" cy="2438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853164" y="61908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0500" y="6288735"/>
            <a:ext cx="102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90415" y="545591"/>
            <a:ext cx="4897120" cy="5732145"/>
            <a:chOff x="4090415" y="545591"/>
            <a:chExt cx="4897120" cy="57321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0415" y="545591"/>
              <a:ext cx="964691" cy="9646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2563" y="5612891"/>
              <a:ext cx="664464" cy="6644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425299"/>
            <a:ext cx="153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12191999" y="0"/>
                </a:moveTo>
                <a:lnTo>
                  <a:pt x="0" y="0"/>
                </a:lnTo>
                <a:lnTo>
                  <a:pt x="0" y="6847330"/>
                </a:lnTo>
                <a:lnTo>
                  <a:pt x="12191999" y="6847330"/>
                </a:lnTo>
                <a:lnTo>
                  <a:pt x="12191999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7179" y="1153731"/>
            <a:ext cx="4524375" cy="5313680"/>
            <a:chOff x="297179" y="1153731"/>
            <a:chExt cx="4524375" cy="5313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79" y="1153731"/>
              <a:ext cx="4523867" cy="5313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3315" y="1482852"/>
              <a:ext cx="3892550" cy="4676140"/>
            </a:xfrm>
            <a:custGeom>
              <a:avLst/>
              <a:gdLst/>
              <a:ahLst/>
              <a:cxnLst/>
              <a:rect l="l" t="t" r="r" b="b"/>
              <a:pathLst>
                <a:path w="3892550" h="4676140">
                  <a:moveTo>
                    <a:pt x="3494532" y="0"/>
                  </a:moveTo>
                  <a:lnTo>
                    <a:pt x="0" y="0"/>
                  </a:lnTo>
                  <a:lnTo>
                    <a:pt x="0" y="4675632"/>
                  </a:lnTo>
                  <a:lnTo>
                    <a:pt x="3494532" y="4675632"/>
                  </a:lnTo>
                  <a:lnTo>
                    <a:pt x="3540925" y="4672956"/>
                  </a:lnTo>
                  <a:lnTo>
                    <a:pt x="3585745" y="4665127"/>
                  </a:lnTo>
                  <a:lnTo>
                    <a:pt x="3628693" y="4652443"/>
                  </a:lnTo>
                  <a:lnTo>
                    <a:pt x="3669472" y="4635204"/>
                  </a:lnTo>
                  <a:lnTo>
                    <a:pt x="3707782" y="4613706"/>
                  </a:lnTo>
                  <a:lnTo>
                    <a:pt x="3743326" y="4588250"/>
                  </a:lnTo>
                  <a:lnTo>
                    <a:pt x="3775805" y="4559133"/>
                  </a:lnTo>
                  <a:lnTo>
                    <a:pt x="3804921" y="4526653"/>
                  </a:lnTo>
                  <a:lnTo>
                    <a:pt x="3830376" y="4491110"/>
                  </a:lnTo>
                  <a:lnTo>
                    <a:pt x="3851872" y="4452801"/>
                  </a:lnTo>
                  <a:lnTo>
                    <a:pt x="3869110" y="4412025"/>
                  </a:lnTo>
                  <a:lnTo>
                    <a:pt x="3881792" y="4369081"/>
                  </a:lnTo>
                  <a:lnTo>
                    <a:pt x="3889620" y="4324266"/>
                  </a:lnTo>
                  <a:lnTo>
                    <a:pt x="3892296" y="4277880"/>
                  </a:lnTo>
                  <a:lnTo>
                    <a:pt x="3892296" y="397763"/>
                  </a:lnTo>
                  <a:lnTo>
                    <a:pt x="3889620" y="351370"/>
                  </a:lnTo>
                  <a:lnTo>
                    <a:pt x="3881792" y="306550"/>
                  </a:lnTo>
                  <a:lnTo>
                    <a:pt x="3869110" y="263602"/>
                  </a:lnTo>
                  <a:lnTo>
                    <a:pt x="3851872" y="222823"/>
                  </a:lnTo>
                  <a:lnTo>
                    <a:pt x="3830376" y="184513"/>
                  </a:lnTo>
                  <a:lnTo>
                    <a:pt x="3804921" y="148969"/>
                  </a:lnTo>
                  <a:lnTo>
                    <a:pt x="3775805" y="116490"/>
                  </a:lnTo>
                  <a:lnTo>
                    <a:pt x="3743326" y="87374"/>
                  </a:lnTo>
                  <a:lnTo>
                    <a:pt x="3707782" y="61919"/>
                  </a:lnTo>
                  <a:lnTo>
                    <a:pt x="3669472" y="40423"/>
                  </a:lnTo>
                  <a:lnTo>
                    <a:pt x="3628693" y="23185"/>
                  </a:lnTo>
                  <a:lnTo>
                    <a:pt x="3585745" y="10503"/>
                  </a:lnTo>
                  <a:lnTo>
                    <a:pt x="3540925" y="2675"/>
                  </a:lnTo>
                  <a:lnTo>
                    <a:pt x="3494532" y="0"/>
                  </a:lnTo>
                  <a:close/>
                </a:path>
              </a:pathLst>
            </a:custGeom>
            <a:solidFill>
              <a:srgbClr val="3E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328" y="1482852"/>
              <a:ext cx="3891279" cy="4676140"/>
            </a:xfrm>
            <a:custGeom>
              <a:avLst/>
              <a:gdLst/>
              <a:ahLst/>
              <a:cxnLst/>
              <a:rect l="l" t="t" r="r" b="b"/>
              <a:pathLst>
                <a:path w="3891279" h="4676140">
                  <a:moveTo>
                    <a:pt x="3493135" y="0"/>
                  </a:moveTo>
                  <a:lnTo>
                    <a:pt x="0" y="0"/>
                  </a:lnTo>
                  <a:lnTo>
                    <a:pt x="0" y="4675632"/>
                  </a:lnTo>
                  <a:lnTo>
                    <a:pt x="3493135" y="4675632"/>
                  </a:lnTo>
                  <a:lnTo>
                    <a:pt x="3539503" y="4672956"/>
                  </a:lnTo>
                  <a:lnTo>
                    <a:pt x="3584301" y="4665130"/>
                  </a:lnTo>
                  <a:lnTo>
                    <a:pt x="3627231" y="4652452"/>
                  </a:lnTo>
                  <a:lnTo>
                    <a:pt x="3667994" y="4635218"/>
                  </a:lnTo>
                  <a:lnTo>
                    <a:pt x="3706292" y="4613729"/>
                  </a:lnTo>
                  <a:lnTo>
                    <a:pt x="3741825" y="4588282"/>
                  </a:lnTo>
                  <a:lnTo>
                    <a:pt x="3774297" y="4559176"/>
                  </a:lnTo>
                  <a:lnTo>
                    <a:pt x="3803407" y="4526708"/>
                  </a:lnTo>
                  <a:lnTo>
                    <a:pt x="3828858" y="4491179"/>
                  </a:lnTo>
                  <a:lnTo>
                    <a:pt x="3850351" y="4452884"/>
                  </a:lnTo>
                  <a:lnTo>
                    <a:pt x="3867587" y="4412124"/>
                  </a:lnTo>
                  <a:lnTo>
                    <a:pt x="3880268" y="4369197"/>
                  </a:lnTo>
                  <a:lnTo>
                    <a:pt x="3888096" y="4324400"/>
                  </a:lnTo>
                  <a:lnTo>
                    <a:pt x="3890772" y="4278033"/>
                  </a:lnTo>
                  <a:lnTo>
                    <a:pt x="3890772" y="397637"/>
                  </a:lnTo>
                  <a:lnTo>
                    <a:pt x="3888096" y="351268"/>
                  </a:lnTo>
                  <a:lnTo>
                    <a:pt x="3880268" y="306470"/>
                  </a:lnTo>
                  <a:lnTo>
                    <a:pt x="3867587" y="263540"/>
                  </a:lnTo>
                  <a:lnTo>
                    <a:pt x="3850351" y="222777"/>
                  </a:lnTo>
                  <a:lnTo>
                    <a:pt x="3828858" y="184479"/>
                  </a:lnTo>
                  <a:lnTo>
                    <a:pt x="3803407" y="148946"/>
                  </a:lnTo>
                  <a:lnTo>
                    <a:pt x="3774297" y="116474"/>
                  </a:lnTo>
                  <a:lnTo>
                    <a:pt x="3741825" y="87364"/>
                  </a:lnTo>
                  <a:lnTo>
                    <a:pt x="3706292" y="61913"/>
                  </a:lnTo>
                  <a:lnTo>
                    <a:pt x="3667994" y="40420"/>
                  </a:lnTo>
                  <a:lnTo>
                    <a:pt x="3627231" y="23184"/>
                  </a:lnTo>
                  <a:lnTo>
                    <a:pt x="3584301" y="10503"/>
                  </a:lnTo>
                  <a:lnTo>
                    <a:pt x="3539503" y="2675"/>
                  </a:lnTo>
                  <a:lnTo>
                    <a:pt x="3493135" y="0"/>
                  </a:lnTo>
                  <a:close/>
                </a:path>
              </a:pathLst>
            </a:custGeom>
            <a:solidFill>
              <a:srgbClr val="F6F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215" y="1604772"/>
              <a:ext cx="3269614" cy="243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215" y="1848612"/>
              <a:ext cx="2723387" cy="243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1674" y="1840992"/>
              <a:ext cx="590702" cy="25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215" y="2084527"/>
              <a:ext cx="533781" cy="2517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9240" y="2092147"/>
              <a:ext cx="2864993" cy="244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2215" y="2336546"/>
              <a:ext cx="3501008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2215" y="2580386"/>
              <a:ext cx="2833878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2215" y="2824226"/>
              <a:ext cx="3542919" cy="243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2215" y="3068066"/>
              <a:ext cx="3464559" cy="2438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215" y="3311905"/>
              <a:ext cx="735355" cy="2438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215" y="4287647"/>
              <a:ext cx="625817" cy="243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3727" y="4287647"/>
              <a:ext cx="2460117" cy="2438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2215" y="4531486"/>
              <a:ext cx="2502408" cy="243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2215" y="4775327"/>
              <a:ext cx="2983864" cy="2438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2215" y="5018862"/>
              <a:ext cx="3436238" cy="2441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2215" y="5263260"/>
              <a:ext cx="2779013" cy="2438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2215" y="5507126"/>
              <a:ext cx="3400044" cy="2438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2215" y="5749442"/>
              <a:ext cx="1474216" cy="2438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81072" y="5752490"/>
              <a:ext cx="79248" cy="2407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24100" y="3447288"/>
              <a:ext cx="739139" cy="71628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43331" y="400304"/>
            <a:ext cx="2386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65" dirty="0"/>
              <a:t>О</a:t>
            </a:r>
            <a:r>
              <a:rPr spc="-25" dirty="0"/>
              <a:t> </a:t>
            </a:r>
            <a:r>
              <a:rPr spc="120" dirty="0"/>
              <a:t>фонде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8132698" y="2917825"/>
            <a:ext cx="2990850" cy="731520"/>
            <a:chOff x="8132698" y="2917825"/>
            <a:chExt cx="2990850" cy="731520"/>
          </a:xfrm>
        </p:grpSpPr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32698" y="2917825"/>
              <a:ext cx="2101850" cy="2438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32698" y="3161665"/>
              <a:ext cx="2990850" cy="2438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32698" y="3405505"/>
              <a:ext cx="687628" cy="24384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183880" y="5637276"/>
            <a:ext cx="3236595" cy="732155"/>
            <a:chOff x="8183880" y="5637276"/>
            <a:chExt cx="3236595" cy="732155"/>
          </a:xfrm>
        </p:grpSpPr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83880" y="5637276"/>
              <a:ext cx="3236595" cy="2438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83880" y="5881116"/>
              <a:ext cx="2952242" cy="2441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83880" y="6125260"/>
              <a:ext cx="1551558" cy="243839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151621" y="4418710"/>
            <a:ext cx="2680335" cy="487680"/>
            <a:chOff x="8151621" y="4418710"/>
            <a:chExt cx="2680335" cy="487680"/>
          </a:xfrm>
        </p:grpSpPr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51621" y="4418710"/>
              <a:ext cx="1888617" cy="2438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40797" y="4418710"/>
              <a:ext cx="891031" cy="2438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151621" y="4662550"/>
              <a:ext cx="912710" cy="2438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73057" y="4662550"/>
              <a:ext cx="997838" cy="24383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066913" y="1336014"/>
            <a:ext cx="3483610" cy="42951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75"/>
              </a:spcBef>
            </a:pPr>
            <a:r>
              <a:rPr sz="2300" spc="305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3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2300" spc="395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работы</a:t>
            </a:r>
            <a:endParaRPr sz="2300">
              <a:latin typeface="Microsoft Sans Serif"/>
              <a:cs typeface="Microsoft Sans Serif"/>
            </a:endParaRPr>
          </a:p>
          <a:p>
            <a:pPr marL="50800">
              <a:lnSpc>
                <a:spcPct val="100000"/>
              </a:lnSpc>
              <a:spcBef>
                <a:spcPts val="275"/>
              </a:spcBef>
            </a:pPr>
            <a:r>
              <a:rPr sz="2300" b="1" spc="65" dirty="0">
                <a:solidFill>
                  <a:srgbClr val="C03087"/>
                </a:solidFill>
                <a:latin typeface="Arial"/>
                <a:cs typeface="Arial"/>
              </a:rPr>
              <a:t>2022</a:t>
            </a:r>
            <a:r>
              <a:rPr sz="2300" b="1" spc="-3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2300" spc="180" dirty="0">
                <a:solidFill>
                  <a:srgbClr val="585858"/>
                </a:solidFill>
                <a:latin typeface="Microsoft Sans Serif"/>
                <a:cs typeface="Microsoft Sans Serif"/>
              </a:rPr>
              <a:t>года:</a:t>
            </a:r>
            <a:endParaRPr sz="2300">
              <a:latin typeface="Microsoft Sans Serif"/>
              <a:cs typeface="Microsoft Sans Serif"/>
            </a:endParaRPr>
          </a:p>
          <a:p>
            <a:pPr marL="160655">
              <a:lnSpc>
                <a:spcPct val="100000"/>
              </a:lnSpc>
              <a:spcBef>
                <a:spcPts val="85"/>
              </a:spcBef>
            </a:pPr>
            <a:r>
              <a:rPr sz="7500" b="1" spc="-284" baseline="-7222" dirty="0">
                <a:solidFill>
                  <a:srgbClr val="C03087"/>
                </a:solidFill>
                <a:latin typeface="Arial"/>
                <a:cs typeface="Arial"/>
              </a:rPr>
              <a:t>18</a:t>
            </a:r>
            <a:r>
              <a:rPr sz="7500" b="1" spc="307" baseline="-7222" dirty="0">
                <a:solidFill>
                  <a:srgbClr val="C03087"/>
                </a:solidFill>
                <a:latin typeface="Arial"/>
                <a:cs typeface="Arial"/>
              </a:rPr>
              <a:t>8</a:t>
            </a:r>
            <a:r>
              <a:rPr sz="2000" b="1" spc="275" dirty="0">
                <a:solidFill>
                  <a:srgbClr val="C03087"/>
                </a:solidFill>
                <a:latin typeface="Arial"/>
                <a:cs typeface="Arial"/>
              </a:rPr>
              <a:t>детей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50">
              <a:latin typeface="Arial"/>
              <a:cs typeface="Arial"/>
            </a:endParaRPr>
          </a:p>
          <a:p>
            <a:pPr marL="214629">
              <a:lnSpc>
                <a:spcPct val="100000"/>
              </a:lnSpc>
              <a:spcBef>
                <a:spcPts val="5"/>
              </a:spcBef>
            </a:pPr>
            <a:r>
              <a:rPr sz="7500" b="1" spc="322" baseline="-3333" dirty="0">
                <a:solidFill>
                  <a:srgbClr val="C03087"/>
                </a:solidFill>
                <a:latin typeface="Arial"/>
                <a:cs typeface="Arial"/>
              </a:rPr>
              <a:t>3</a:t>
            </a:r>
            <a:r>
              <a:rPr sz="7500" b="1" spc="-254" baseline="-3333" dirty="0">
                <a:solidFill>
                  <a:srgbClr val="C03087"/>
                </a:solidFill>
                <a:latin typeface="Arial"/>
                <a:cs typeface="Arial"/>
              </a:rPr>
              <a:t>,</a:t>
            </a:r>
            <a:r>
              <a:rPr sz="7500" b="1" spc="240" baseline="-3333" dirty="0">
                <a:solidFill>
                  <a:srgbClr val="C03087"/>
                </a:solidFill>
                <a:latin typeface="Arial"/>
                <a:cs typeface="Arial"/>
              </a:rPr>
              <a:t>2</a:t>
            </a:r>
            <a:r>
              <a:rPr sz="7500" b="1" spc="-719" baseline="-3333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C03087"/>
                </a:solidFill>
                <a:latin typeface="Arial"/>
                <a:cs typeface="Arial"/>
              </a:rPr>
              <a:t>млн</a:t>
            </a:r>
            <a:endParaRPr sz="2000">
              <a:latin typeface="Arial"/>
              <a:cs typeface="Arial"/>
            </a:endParaRPr>
          </a:p>
          <a:p>
            <a:pPr marL="345440">
              <a:lnSpc>
                <a:spcPct val="100000"/>
              </a:lnSpc>
              <a:spcBef>
                <a:spcPts val="4075"/>
              </a:spcBef>
            </a:pPr>
            <a:r>
              <a:rPr sz="7500" b="1" spc="187" baseline="-3333" dirty="0">
                <a:solidFill>
                  <a:srgbClr val="C03087"/>
                </a:solidFill>
                <a:latin typeface="Arial"/>
                <a:cs typeface="Arial"/>
              </a:rPr>
              <a:t>6</a:t>
            </a:r>
            <a:r>
              <a:rPr sz="7500" b="1" spc="-1289" baseline="-3333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2000" b="1" spc="140" dirty="0">
                <a:solidFill>
                  <a:srgbClr val="C03087"/>
                </a:solidFill>
                <a:latin typeface="Arial"/>
                <a:cs typeface="Arial"/>
              </a:rPr>
              <a:t>оп</a:t>
            </a:r>
            <a:r>
              <a:rPr sz="2000" b="1" spc="135" dirty="0">
                <a:solidFill>
                  <a:srgbClr val="C03087"/>
                </a:solidFill>
                <a:latin typeface="Arial"/>
                <a:cs typeface="Arial"/>
              </a:rPr>
              <a:t>е</a:t>
            </a:r>
            <a:r>
              <a:rPr sz="2000" b="1" spc="175" dirty="0">
                <a:solidFill>
                  <a:srgbClr val="C03087"/>
                </a:solidFill>
                <a:latin typeface="Arial"/>
                <a:cs typeface="Arial"/>
              </a:rPr>
              <a:t>раций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376154" y="6522719"/>
            <a:ext cx="1816100" cy="300990"/>
            <a:chOff x="10376154" y="6522719"/>
            <a:chExt cx="1816100" cy="300990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80599" y="6579412"/>
              <a:ext cx="1811401" cy="2438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376154" y="6532625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194292" y="0"/>
            <a:ext cx="2997707" cy="133959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53000" y="2455162"/>
            <a:ext cx="2887979" cy="440283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1853164" y="6212548"/>
            <a:ext cx="153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2700" spc="-1507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800" spc="-5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50500" y="6310687"/>
            <a:ext cx="10293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12191999" y="0"/>
                </a:moveTo>
                <a:lnTo>
                  <a:pt x="0" y="0"/>
                </a:lnTo>
                <a:lnTo>
                  <a:pt x="0" y="6847330"/>
                </a:lnTo>
                <a:lnTo>
                  <a:pt x="12191999" y="6847330"/>
                </a:lnTo>
                <a:lnTo>
                  <a:pt x="12191999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0" y="1101852"/>
            <a:ext cx="1874520" cy="13929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380" y="4916422"/>
            <a:ext cx="3817620" cy="194157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897379"/>
            <a:ext cx="5751195" cy="2573655"/>
            <a:chOff x="0" y="1897379"/>
            <a:chExt cx="5751195" cy="2573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97379"/>
              <a:ext cx="5750814" cy="25732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5843" y="2212847"/>
              <a:ext cx="5163820" cy="1963420"/>
            </a:xfrm>
            <a:custGeom>
              <a:avLst/>
              <a:gdLst/>
              <a:ahLst/>
              <a:cxnLst/>
              <a:rect l="l" t="t" r="r" b="b"/>
              <a:pathLst>
                <a:path w="5163820" h="1963420">
                  <a:moveTo>
                    <a:pt x="4861686" y="0"/>
                  </a:moveTo>
                  <a:lnTo>
                    <a:pt x="0" y="0"/>
                  </a:lnTo>
                  <a:lnTo>
                    <a:pt x="0" y="1962912"/>
                  </a:lnTo>
                  <a:lnTo>
                    <a:pt x="4861686" y="1962912"/>
                  </a:lnTo>
                  <a:lnTo>
                    <a:pt x="4910622" y="1958965"/>
                  </a:lnTo>
                  <a:lnTo>
                    <a:pt x="4957039" y="1947538"/>
                  </a:lnTo>
                  <a:lnTo>
                    <a:pt x="5000319" y="1929252"/>
                  </a:lnTo>
                  <a:lnTo>
                    <a:pt x="5039840" y="1904727"/>
                  </a:lnTo>
                  <a:lnTo>
                    <a:pt x="5074983" y="1874583"/>
                  </a:lnTo>
                  <a:lnTo>
                    <a:pt x="5105127" y="1839440"/>
                  </a:lnTo>
                  <a:lnTo>
                    <a:pt x="5129652" y="1799919"/>
                  </a:lnTo>
                  <a:lnTo>
                    <a:pt x="5147938" y="1756639"/>
                  </a:lnTo>
                  <a:lnTo>
                    <a:pt x="5159365" y="1710222"/>
                  </a:lnTo>
                  <a:lnTo>
                    <a:pt x="5163311" y="1661287"/>
                  </a:lnTo>
                  <a:lnTo>
                    <a:pt x="5163311" y="301625"/>
                  </a:lnTo>
                  <a:lnTo>
                    <a:pt x="5159365" y="252689"/>
                  </a:lnTo>
                  <a:lnTo>
                    <a:pt x="5147938" y="206272"/>
                  </a:lnTo>
                  <a:lnTo>
                    <a:pt x="5129652" y="162992"/>
                  </a:lnTo>
                  <a:lnTo>
                    <a:pt x="5105127" y="123471"/>
                  </a:lnTo>
                  <a:lnTo>
                    <a:pt x="5074983" y="88328"/>
                  </a:lnTo>
                  <a:lnTo>
                    <a:pt x="5039840" y="58184"/>
                  </a:lnTo>
                  <a:lnTo>
                    <a:pt x="5000319" y="33659"/>
                  </a:lnTo>
                  <a:lnTo>
                    <a:pt x="4957039" y="15373"/>
                  </a:lnTo>
                  <a:lnTo>
                    <a:pt x="4910622" y="3946"/>
                  </a:lnTo>
                  <a:lnTo>
                    <a:pt x="4861686" y="0"/>
                  </a:lnTo>
                  <a:close/>
                </a:path>
              </a:pathLst>
            </a:custGeom>
            <a:solidFill>
              <a:srgbClr val="3E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095" y="2211323"/>
              <a:ext cx="5052060" cy="1964689"/>
            </a:xfrm>
            <a:custGeom>
              <a:avLst/>
              <a:gdLst/>
              <a:ahLst/>
              <a:cxnLst/>
              <a:rect l="l" t="t" r="r" b="b"/>
              <a:pathLst>
                <a:path w="5052060" h="1964689">
                  <a:moveTo>
                    <a:pt x="4851273" y="0"/>
                  </a:moveTo>
                  <a:lnTo>
                    <a:pt x="0" y="0"/>
                  </a:lnTo>
                  <a:lnTo>
                    <a:pt x="0" y="1964436"/>
                  </a:lnTo>
                  <a:lnTo>
                    <a:pt x="4851273" y="1964436"/>
                  </a:lnTo>
                  <a:lnTo>
                    <a:pt x="4897305" y="1959131"/>
                  </a:lnTo>
                  <a:lnTo>
                    <a:pt x="4939565" y="1944024"/>
                  </a:lnTo>
                  <a:lnTo>
                    <a:pt x="4976846" y="1920318"/>
                  </a:lnTo>
                  <a:lnTo>
                    <a:pt x="5007942" y="1889222"/>
                  </a:lnTo>
                  <a:lnTo>
                    <a:pt x="5031648" y="1851941"/>
                  </a:lnTo>
                  <a:lnTo>
                    <a:pt x="5046755" y="1809681"/>
                  </a:lnTo>
                  <a:lnTo>
                    <a:pt x="5052059" y="1763649"/>
                  </a:lnTo>
                  <a:lnTo>
                    <a:pt x="5052059" y="200787"/>
                  </a:lnTo>
                  <a:lnTo>
                    <a:pt x="5046755" y="154754"/>
                  </a:lnTo>
                  <a:lnTo>
                    <a:pt x="5031648" y="112494"/>
                  </a:lnTo>
                  <a:lnTo>
                    <a:pt x="5007942" y="75213"/>
                  </a:lnTo>
                  <a:lnTo>
                    <a:pt x="4976846" y="44117"/>
                  </a:lnTo>
                  <a:lnTo>
                    <a:pt x="4939565" y="20411"/>
                  </a:lnTo>
                  <a:lnTo>
                    <a:pt x="4897305" y="5304"/>
                  </a:lnTo>
                  <a:lnTo>
                    <a:pt x="4851273" y="0"/>
                  </a:lnTo>
                  <a:close/>
                </a:path>
              </a:pathLst>
            </a:custGeom>
            <a:solidFill>
              <a:srgbClr val="F6F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468" y="3012947"/>
              <a:ext cx="359663" cy="358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468" y="3624072"/>
              <a:ext cx="359663" cy="3581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9559" y="2361387"/>
            <a:ext cx="4458335" cy="158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04" dirty="0">
                <a:latin typeface="Arial"/>
                <a:cs typeface="Arial"/>
              </a:rPr>
              <a:t>Действующие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spc="155" dirty="0">
                <a:latin typeface="Arial"/>
                <a:cs typeface="Arial"/>
              </a:rPr>
              <a:t>программы</a:t>
            </a:r>
            <a:endParaRPr sz="2200">
              <a:latin typeface="Arial"/>
              <a:cs typeface="Arial"/>
            </a:endParaRPr>
          </a:p>
          <a:p>
            <a:pPr marL="629920" marR="5080" indent="-114300">
              <a:lnSpc>
                <a:spcPts val="5010"/>
              </a:lnSpc>
              <a:spcBef>
                <a:spcPts val="105"/>
              </a:spcBef>
            </a:pPr>
            <a:r>
              <a:rPr sz="1600" b="1" spc="155" dirty="0">
                <a:latin typeface="Arial"/>
                <a:cs typeface="Arial"/>
              </a:rPr>
              <a:t>Просветительская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160" dirty="0">
                <a:latin typeface="Arial"/>
                <a:cs typeface="Arial"/>
              </a:rPr>
              <a:t>деятельность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80" dirty="0">
                <a:latin typeface="Arial"/>
                <a:cs typeface="Arial"/>
              </a:rPr>
              <a:t>Адресная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100" dirty="0">
                <a:latin typeface="Arial"/>
                <a:cs typeface="Arial"/>
              </a:rPr>
              <a:t>помощь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190" dirty="0">
                <a:latin typeface="Arial"/>
                <a:cs typeface="Arial"/>
              </a:rPr>
              <a:t>детям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4319" y="1071118"/>
            <a:ext cx="377190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6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2300" spc="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2300" spc="22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рамках</a:t>
            </a:r>
            <a:r>
              <a:rPr sz="23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2300" spc="27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программной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340" dirty="0">
                <a:solidFill>
                  <a:srgbClr val="585858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3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2300" spc="35" dirty="0">
                <a:solidFill>
                  <a:srgbClr val="585858"/>
                </a:solidFill>
                <a:latin typeface="Microsoft Sans Serif"/>
                <a:cs typeface="Microsoft Sans Serif"/>
              </a:rPr>
              <a:t>мы: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2037588"/>
            <a:ext cx="140208" cy="1417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2593848"/>
            <a:ext cx="140208" cy="14173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3150107"/>
            <a:ext cx="140208" cy="1417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3704844"/>
            <a:ext cx="140208" cy="1417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4539996"/>
            <a:ext cx="140208" cy="1417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5094732"/>
            <a:ext cx="140208" cy="14173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5373623"/>
            <a:ext cx="140208" cy="1417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827" y="5651055"/>
            <a:ext cx="140208" cy="14173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6396228" y="1986407"/>
            <a:ext cx="5462270" cy="4137025"/>
            <a:chOff x="6396228" y="1986407"/>
            <a:chExt cx="5462270" cy="413702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6228" y="1986407"/>
              <a:ext cx="5462016" cy="243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6228" y="2263775"/>
              <a:ext cx="1724787" cy="243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6228" y="2542667"/>
              <a:ext cx="5241162" cy="2438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6228" y="2820035"/>
              <a:ext cx="1459737" cy="2438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6228" y="3098622"/>
              <a:ext cx="1441323" cy="2441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6680" y="3098622"/>
              <a:ext cx="941603" cy="2441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3610" y="3098622"/>
              <a:ext cx="225551" cy="2441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20582" y="3098622"/>
              <a:ext cx="2452243" cy="2441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96228" y="3376549"/>
              <a:ext cx="3289808" cy="2438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96228" y="3653917"/>
              <a:ext cx="4212716" cy="2438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6228" y="3932808"/>
              <a:ext cx="1411477" cy="2438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06868" y="3932808"/>
              <a:ext cx="225551" cy="2438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65364" y="3932808"/>
              <a:ext cx="2040635" cy="243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08718" y="3932808"/>
              <a:ext cx="493395" cy="2438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03434" y="3932808"/>
              <a:ext cx="226161" cy="2438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59263" y="3932808"/>
              <a:ext cx="1290066" cy="2438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96228" y="4210177"/>
              <a:ext cx="1422273" cy="2438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96228" y="4489145"/>
              <a:ext cx="4602607" cy="2441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96228" y="4766817"/>
              <a:ext cx="1837435" cy="2438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36890" y="4766817"/>
              <a:ext cx="2179065" cy="2438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96228" y="5044186"/>
              <a:ext cx="3763010" cy="2438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96228" y="5323078"/>
              <a:ext cx="1279525" cy="2438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77328" y="5323078"/>
              <a:ext cx="221742" cy="2438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25156" y="5323078"/>
              <a:ext cx="3447161" cy="2438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96228" y="5600395"/>
              <a:ext cx="5002910" cy="2438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6228" y="5879287"/>
              <a:ext cx="1170127" cy="24383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757529" y="4671441"/>
            <a:ext cx="36385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815" dirty="0">
                <a:solidFill>
                  <a:srgbClr val="C03087"/>
                </a:solidFill>
                <a:latin typeface="Arial"/>
                <a:cs typeface="Arial"/>
              </a:rPr>
              <a:t>1</a:t>
            </a:r>
            <a:r>
              <a:rPr sz="5000" b="1" spc="7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5000" b="1" spc="110" dirty="0">
                <a:solidFill>
                  <a:srgbClr val="C03087"/>
                </a:solidFill>
                <a:latin typeface="Arial"/>
                <a:cs typeface="Arial"/>
              </a:rPr>
              <a:t>6</a:t>
            </a:r>
            <a:r>
              <a:rPr sz="5000" b="1" spc="320" dirty="0">
                <a:solidFill>
                  <a:srgbClr val="C03087"/>
                </a:solidFill>
                <a:latin typeface="Arial"/>
                <a:cs typeface="Arial"/>
              </a:rPr>
              <a:t>24</a:t>
            </a:r>
            <a:r>
              <a:rPr sz="5000" b="1" spc="7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5000" b="1" spc="114" dirty="0">
                <a:solidFill>
                  <a:srgbClr val="C03087"/>
                </a:solidFill>
                <a:latin typeface="Arial"/>
                <a:cs typeface="Arial"/>
              </a:rPr>
              <a:t>600</a:t>
            </a:r>
            <a:r>
              <a:rPr sz="5000" b="1" spc="3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2000" b="1" spc="90" dirty="0">
                <a:solidFill>
                  <a:srgbClr val="C03087"/>
                </a:solidFill>
                <a:latin typeface="Arial"/>
                <a:cs typeface="Arial"/>
              </a:rPr>
              <a:t>руб</a:t>
            </a:r>
            <a:r>
              <a:rPr sz="2000" b="1" spc="-80" dirty="0">
                <a:solidFill>
                  <a:srgbClr val="C03087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0219" y="5507837"/>
            <a:ext cx="4558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585858"/>
                </a:solidFill>
                <a:latin typeface="Arial"/>
                <a:cs typeface="Arial"/>
              </a:rPr>
              <a:t>отправили</a:t>
            </a:r>
            <a:r>
              <a:rPr sz="16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16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b="1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585858"/>
                </a:solidFill>
                <a:latin typeface="Arial"/>
                <a:cs typeface="Arial"/>
              </a:rPr>
              <a:t>нужды</a:t>
            </a:r>
            <a:r>
              <a:rPr sz="1600" b="1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105" dirty="0">
                <a:solidFill>
                  <a:srgbClr val="585858"/>
                </a:solidFill>
                <a:latin typeface="Arial"/>
                <a:cs typeface="Arial"/>
              </a:rPr>
              <a:t>благополучателей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33578" y="317627"/>
            <a:ext cx="4268470" cy="11823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pc="440" dirty="0"/>
              <a:t>Деятельность</a:t>
            </a:r>
          </a:p>
          <a:p>
            <a:pPr marL="97790">
              <a:lnSpc>
                <a:spcPct val="100000"/>
              </a:lnSpc>
              <a:spcBef>
                <a:spcPts val="305"/>
              </a:spcBef>
            </a:pPr>
            <a:r>
              <a:rPr sz="3000" spc="85" dirty="0"/>
              <a:t>2022</a:t>
            </a:r>
            <a:r>
              <a:rPr sz="3000" spc="-10" dirty="0"/>
              <a:t> </a:t>
            </a:r>
            <a:r>
              <a:rPr sz="3000" spc="215" dirty="0"/>
              <a:t>год</a:t>
            </a:r>
            <a:endParaRPr sz="3000"/>
          </a:p>
        </p:txBody>
      </p:sp>
      <p:pic>
        <p:nvPicPr>
          <p:cNvPr id="51" name="object 5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00227" y="6057900"/>
            <a:ext cx="649223" cy="52730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81093" y="1215516"/>
            <a:ext cx="676304" cy="56134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0376154" y="6522719"/>
            <a:ext cx="1816100" cy="300990"/>
            <a:chOff x="10376154" y="6522719"/>
            <a:chExt cx="1816100" cy="300990"/>
          </a:xfrm>
        </p:grpSpPr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80599" y="6579412"/>
              <a:ext cx="1811401" cy="24384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376154" y="6532625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1853164" y="6212548"/>
            <a:ext cx="153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350500" y="6310687"/>
            <a:ext cx="10293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12191999" y="0"/>
                </a:moveTo>
                <a:lnTo>
                  <a:pt x="0" y="0"/>
                </a:lnTo>
                <a:lnTo>
                  <a:pt x="0" y="6847330"/>
                </a:lnTo>
                <a:lnTo>
                  <a:pt x="12191999" y="6847330"/>
                </a:lnTo>
                <a:lnTo>
                  <a:pt x="12191999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007" y="2633469"/>
            <a:ext cx="5080000" cy="4224655"/>
            <a:chOff x="64007" y="2633469"/>
            <a:chExt cx="5080000" cy="4224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" y="2633469"/>
              <a:ext cx="4558282" cy="42245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8" y="4520183"/>
              <a:ext cx="416051" cy="368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8" y="5478780"/>
              <a:ext cx="416051" cy="3703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24428" y="4475988"/>
              <a:ext cx="1416050" cy="1584960"/>
            </a:xfrm>
            <a:custGeom>
              <a:avLst/>
              <a:gdLst/>
              <a:ahLst/>
              <a:cxnLst/>
              <a:rect l="l" t="t" r="r" b="b"/>
              <a:pathLst>
                <a:path w="1416050" h="1584960">
                  <a:moveTo>
                    <a:pt x="707898" y="0"/>
                  </a:moveTo>
                  <a:lnTo>
                    <a:pt x="663135" y="1559"/>
                  </a:lnTo>
                  <a:lnTo>
                    <a:pt x="619111" y="6175"/>
                  </a:lnTo>
                  <a:lnTo>
                    <a:pt x="575909" y="13754"/>
                  </a:lnTo>
                  <a:lnTo>
                    <a:pt x="533613" y="24205"/>
                  </a:lnTo>
                  <a:lnTo>
                    <a:pt x="492304" y="37433"/>
                  </a:lnTo>
                  <a:lnTo>
                    <a:pt x="452066" y="53346"/>
                  </a:lnTo>
                  <a:lnTo>
                    <a:pt x="412982" y="71852"/>
                  </a:lnTo>
                  <a:lnTo>
                    <a:pt x="375136" y="92857"/>
                  </a:lnTo>
                  <a:lnTo>
                    <a:pt x="338608" y="116269"/>
                  </a:lnTo>
                  <a:lnTo>
                    <a:pt x="303484" y="141994"/>
                  </a:lnTo>
                  <a:lnTo>
                    <a:pt x="269846" y="169941"/>
                  </a:lnTo>
                  <a:lnTo>
                    <a:pt x="237776" y="200015"/>
                  </a:lnTo>
                  <a:lnTo>
                    <a:pt x="207359" y="232124"/>
                  </a:lnTo>
                  <a:lnTo>
                    <a:pt x="178676" y="266175"/>
                  </a:lnTo>
                  <a:lnTo>
                    <a:pt x="151811" y="302076"/>
                  </a:lnTo>
                  <a:lnTo>
                    <a:pt x="126846" y="339733"/>
                  </a:lnTo>
                  <a:lnTo>
                    <a:pt x="103866" y="379054"/>
                  </a:lnTo>
                  <a:lnTo>
                    <a:pt x="82952" y="419945"/>
                  </a:lnTo>
                  <a:lnTo>
                    <a:pt x="64187" y="462314"/>
                  </a:lnTo>
                  <a:lnTo>
                    <a:pt x="47656" y="506069"/>
                  </a:lnTo>
                  <a:lnTo>
                    <a:pt x="33440" y="551115"/>
                  </a:lnTo>
                  <a:lnTo>
                    <a:pt x="21623" y="597361"/>
                  </a:lnTo>
                  <a:lnTo>
                    <a:pt x="12287" y="644713"/>
                  </a:lnTo>
                  <a:lnTo>
                    <a:pt x="5516" y="693079"/>
                  </a:lnTo>
                  <a:lnTo>
                    <a:pt x="1392" y="742365"/>
                  </a:lnTo>
                  <a:lnTo>
                    <a:pt x="0" y="792480"/>
                  </a:lnTo>
                  <a:lnTo>
                    <a:pt x="1392" y="842598"/>
                  </a:lnTo>
                  <a:lnTo>
                    <a:pt x="5516" y="891888"/>
                  </a:lnTo>
                  <a:lnTo>
                    <a:pt x="12287" y="940256"/>
                  </a:lnTo>
                  <a:lnTo>
                    <a:pt x="21623" y="987611"/>
                  </a:lnTo>
                  <a:lnTo>
                    <a:pt x="33440" y="1033858"/>
                  </a:lnTo>
                  <a:lnTo>
                    <a:pt x="47656" y="1078906"/>
                  </a:lnTo>
                  <a:lnTo>
                    <a:pt x="64187" y="1122661"/>
                  </a:lnTo>
                  <a:lnTo>
                    <a:pt x="82952" y="1165031"/>
                  </a:lnTo>
                  <a:lnTo>
                    <a:pt x="103866" y="1205922"/>
                  </a:lnTo>
                  <a:lnTo>
                    <a:pt x="126846" y="1245243"/>
                  </a:lnTo>
                  <a:lnTo>
                    <a:pt x="151811" y="1282899"/>
                  </a:lnTo>
                  <a:lnTo>
                    <a:pt x="178676" y="1318799"/>
                  </a:lnTo>
                  <a:lnTo>
                    <a:pt x="207359" y="1352850"/>
                  </a:lnTo>
                  <a:lnTo>
                    <a:pt x="237776" y="1384957"/>
                  </a:lnTo>
                  <a:lnTo>
                    <a:pt x="269846" y="1415030"/>
                  </a:lnTo>
                  <a:lnTo>
                    <a:pt x="303484" y="1442975"/>
                  </a:lnTo>
                  <a:lnTo>
                    <a:pt x="338608" y="1468699"/>
                  </a:lnTo>
                  <a:lnTo>
                    <a:pt x="375136" y="1492109"/>
                  </a:lnTo>
                  <a:lnTo>
                    <a:pt x="412982" y="1513113"/>
                  </a:lnTo>
                  <a:lnTo>
                    <a:pt x="452066" y="1531617"/>
                  </a:lnTo>
                  <a:lnTo>
                    <a:pt x="492304" y="1547529"/>
                  </a:lnTo>
                  <a:lnTo>
                    <a:pt x="533613" y="1560757"/>
                  </a:lnTo>
                  <a:lnTo>
                    <a:pt x="575909" y="1571206"/>
                  </a:lnTo>
                  <a:lnTo>
                    <a:pt x="619111" y="1578785"/>
                  </a:lnTo>
                  <a:lnTo>
                    <a:pt x="663135" y="1583400"/>
                  </a:lnTo>
                  <a:lnTo>
                    <a:pt x="707898" y="1584960"/>
                  </a:lnTo>
                  <a:lnTo>
                    <a:pt x="752660" y="1583400"/>
                  </a:lnTo>
                  <a:lnTo>
                    <a:pt x="796684" y="1578785"/>
                  </a:lnTo>
                  <a:lnTo>
                    <a:pt x="839886" y="1571206"/>
                  </a:lnTo>
                  <a:lnTo>
                    <a:pt x="882182" y="1560757"/>
                  </a:lnTo>
                  <a:lnTo>
                    <a:pt x="923491" y="1547529"/>
                  </a:lnTo>
                  <a:lnTo>
                    <a:pt x="963729" y="1531617"/>
                  </a:lnTo>
                  <a:lnTo>
                    <a:pt x="1002813" y="1513113"/>
                  </a:lnTo>
                  <a:lnTo>
                    <a:pt x="1040659" y="1492109"/>
                  </a:lnTo>
                  <a:lnTo>
                    <a:pt x="1077187" y="1468699"/>
                  </a:lnTo>
                  <a:lnTo>
                    <a:pt x="1112311" y="1442975"/>
                  </a:lnTo>
                  <a:lnTo>
                    <a:pt x="1145949" y="1415030"/>
                  </a:lnTo>
                  <a:lnTo>
                    <a:pt x="1178019" y="1384957"/>
                  </a:lnTo>
                  <a:lnTo>
                    <a:pt x="1208436" y="1352850"/>
                  </a:lnTo>
                  <a:lnTo>
                    <a:pt x="1237119" y="1318799"/>
                  </a:lnTo>
                  <a:lnTo>
                    <a:pt x="1263984" y="1282899"/>
                  </a:lnTo>
                  <a:lnTo>
                    <a:pt x="1288949" y="1245243"/>
                  </a:lnTo>
                  <a:lnTo>
                    <a:pt x="1311929" y="1205922"/>
                  </a:lnTo>
                  <a:lnTo>
                    <a:pt x="1332843" y="1165031"/>
                  </a:lnTo>
                  <a:lnTo>
                    <a:pt x="1351608" y="1122661"/>
                  </a:lnTo>
                  <a:lnTo>
                    <a:pt x="1368139" y="1078906"/>
                  </a:lnTo>
                  <a:lnTo>
                    <a:pt x="1382355" y="1033858"/>
                  </a:lnTo>
                  <a:lnTo>
                    <a:pt x="1394172" y="987611"/>
                  </a:lnTo>
                  <a:lnTo>
                    <a:pt x="1403508" y="940256"/>
                  </a:lnTo>
                  <a:lnTo>
                    <a:pt x="1410279" y="891888"/>
                  </a:lnTo>
                  <a:lnTo>
                    <a:pt x="1414403" y="842598"/>
                  </a:lnTo>
                  <a:lnTo>
                    <a:pt x="1415796" y="792480"/>
                  </a:lnTo>
                  <a:lnTo>
                    <a:pt x="1414403" y="742365"/>
                  </a:lnTo>
                  <a:lnTo>
                    <a:pt x="1410279" y="693079"/>
                  </a:lnTo>
                  <a:lnTo>
                    <a:pt x="1403508" y="644713"/>
                  </a:lnTo>
                  <a:lnTo>
                    <a:pt x="1394172" y="597361"/>
                  </a:lnTo>
                  <a:lnTo>
                    <a:pt x="1382355" y="551115"/>
                  </a:lnTo>
                  <a:lnTo>
                    <a:pt x="1368139" y="506069"/>
                  </a:lnTo>
                  <a:lnTo>
                    <a:pt x="1351608" y="462314"/>
                  </a:lnTo>
                  <a:lnTo>
                    <a:pt x="1332843" y="419945"/>
                  </a:lnTo>
                  <a:lnTo>
                    <a:pt x="1311929" y="379054"/>
                  </a:lnTo>
                  <a:lnTo>
                    <a:pt x="1288949" y="339733"/>
                  </a:lnTo>
                  <a:lnTo>
                    <a:pt x="1263984" y="302076"/>
                  </a:lnTo>
                  <a:lnTo>
                    <a:pt x="1237119" y="266175"/>
                  </a:lnTo>
                  <a:lnTo>
                    <a:pt x="1208436" y="232124"/>
                  </a:lnTo>
                  <a:lnTo>
                    <a:pt x="1178019" y="200015"/>
                  </a:lnTo>
                  <a:lnTo>
                    <a:pt x="1145949" y="169941"/>
                  </a:lnTo>
                  <a:lnTo>
                    <a:pt x="1112311" y="141994"/>
                  </a:lnTo>
                  <a:lnTo>
                    <a:pt x="1077187" y="116269"/>
                  </a:lnTo>
                  <a:lnTo>
                    <a:pt x="1040659" y="92857"/>
                  </a:lnTo>
                  <a:lnTo>
                    <a:pt x="1002813" y="71852"/>
                  </a:lnTo>
                  <a:lnTo>
                    <a:pt x="963729" y="53346"/>
                  </a:lnTo>
                  <a:lnTo>
                    <a:pt x="923491" y="37433"/>
                  </a:lnTo>
                  <a:lnTo>
                    <a:pt x="882182" y="24205"/>
                  </a:lnTo>
                  <a:lnTo>
                    <a:pt x="839886" y="13754"/>
                  </a:lnTo>
                  <a:lnTo>
                    <a:pt x="796684" y="6175"/>
                  </a:lnTo>
                  <a:lnTo>
                    <a:pt x="752660" y="1559"/>
                  </a:lnTo>
                  <a:lnTo>
                    <a:pt x="707898" y="0"/>
                  </a:lnTo>
                  <a:close/>
                </a:path>
              </a:pathLst>
            </a:custGeom>
            <a:solidFill>
              <a:srgbClr val="F6F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472" y="4908804"/>
              <a:ext cx="975360" cy="9189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32196" y="1114466"/>
            <a:ext cx="5349240" cy="107950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300" b="1" spc="229" dirty="0">
                <a:solidFill>
                  <a:srgbClr val="585858"/>
                </a:solidFill>
                <a:latin typeface="Arial"/>
                <a:cs typeface="Arial"/>
              </a:rPr>
              <a:t>Результаты</a:t>
            </a:r>
            <a:r>
              <a:rPr sz="23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300" b="1" spc="165" dirty="0">
                <a:solidFill>
                  <a:srgbClr val="585858"/>
                </a:solidFill>
                <a:latin typeface="Arial"/>
                <a:cs typeface="Arial"/>
              </a:rPr>
              <a:t>программы</a:t>
            </a:r>
            <a:r>
              <a:rPr sz="23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:</a:t>
            </a:r>
            <a:endParaRPr sz="3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2077085" algn="l"/>
              </a:tabLst>
            </a:pPr>
            <a:r>
              <a:rPr sz="1800" b="1" spc="90" dirty="0">
                <a:solidFill>
                  <a:srgbClr val="585858"/>
                </a:solidFill>
                <a:latin typeface="Arial"/>
                <a:cs typeface="Arial"/>
              </a:rPr>
              <a:t>Планируемый	</a:t>
            </a:r>
            <a:r>
              <a:rPr sz="1800" b="1" spc="215" dirty="0">
                <a:solidFill>
                  <a:srgbClr val="585858"/>
                </a:solidFill>
                <a:latin typeface="Arial"/>
                <a:cs typeface="Arial"/>
              </a:rPr>
              <a:t>достигнутый</a:t>
            </a:r>
            <a:r>
              <a:rPr sz="1800" b="1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229" dirty="0">
                <a:solidFill>
                  <a:srgbClr val="585858"/>
                </a:solidFill>
                <a:latin typeface="Arial"/>
                <a:cs typeface="Arial"/>
              </a:rPr>
              <a:t>результат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44896" y="3027629"/>
            <a:ext cx="5713730" cy="504825"/>
            <a:chOff x="5644896" y="3027629"/>
            <a:chExt cx="5713730" cy="5048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4896" y="3027629"/>
              <a:ext cx="5713476" cy="244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96" y="3288537"/>
              <a:ext cx="1935226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8268" y="3288537"/>
              <a:ext cx="201168" cy="24383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727447" y="2398217"/>
            <a:ext cx="7376795" cy="521970"/>
            <a:chOff x="4727447" y="2398217"/>
            <a:chExt cx="7376795" cy="5219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6806" y="2398217"/>
              <a:ext cx="6917181" cy="274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6806" y="2645663"/>
              <a:ext cx="721867" cy="2743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5550" y="2645663"/>
              <a:ext cx="228600" cy="2743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0142" y="2645663"/>
              <a:ext cx="1600581" cy="274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7" y="2410967"/>
              <a:ext cx="416051" cy="37033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10347" y="3214877"/>
            <a:ext cx="1214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75" dirty="0">
                <a:solidFill>
                  <a:srgbClr val="C03087"/>
                </a:solidFill>
                <a:latin typeface="Arial"/>
                <a:cs typeface="Arial"/>
              </a:rPr>
              <a:t>188</a:t>
            </a:r>
            <a:r>
              <a:rPr sz="2000" b="1" spc="-4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215" dirty="0">
                <a:solidFill>
                  <a:srgbClr val="C03087"/>
                </a:solidFill>
                <a:latin typeface="Arial"/>
                <a:cs typeface="Arial"/>
              </a:rPr>
              <a:t>детей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88330" y="3639946"/>
            <a:ext cx="6508750" cy="274320"/>
            <a:chOff x="5188330" y="3639946"/>
            <a:chExt cx="6508750" cy="27432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8330" y="3639946"/>
              <a:ext cx="5125974" cy="2743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02926" y="3639946"/>
              <a:ext cx="228600" cy="2743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65994" y="3639946"/>
              <a:ext cx="234696" cy="2743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83341" y="3639946"/>
              <a:ext cx="140207" cy="2743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53446" y="3639946"/>
              <a:ext cx="1143634" cy="27431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50103" y="4068826"/>
            <a:ext cx="4786630" cy="24383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324338" y="3995165"/>
            <a:ext cx="1367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2000" b="1" spc="65" dirty="0">
                <a:solidFill>
                  <a:srgbClr val="C03087"/>
                </a:solidFill>
                <a:latin typeface="Arial"/>
                <a:cs typeface="Arial"/>
              </a:rPr>
              <a:t>2</a:t>
            </a:r>
            <a:r>
              <a:rPr sz="2000" b="1" spc="-2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125" dirty="0">
                <a:solidFill>
                  <a:srgbClr val="C03087"/>
                </a:solidFill>
                <a:latin typeface="Arial"/>
                <a:cs typeface="Arial"/>
              </a:rPr>
              <a:t>ребенка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88330" y="4543678"/>
            <a:ext cx="6489700" cy="274320"/>
            <a:chOff x="5188330" y="4543678"/>
            <a:chExt cx="6489700" cy="274320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88330" y="4543678"/>
              <a:ext cx="4944109" cy="2743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0046" y="4543678"/>
              <a:ext cx="228600" cy="2743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83114" y="4543678"/>
              <a:ext cx="234696" cy="2743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0461" y="4543678"/>
              <a:ext cx="140207" cy="2743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70565" y="4543678"/>
              <a:ext cx="1307083" cy="27431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644896" y="4931917"/>
            <a:ext cx="5280025" cy="504825"/>
            <a:chOff x="5644896" y="4931917"/>
            <a:chExt cx="5280025" cy="504825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44896" y="4931917"/>
              <a:ext cx="5280025" cy="2438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4896" y="5192521"/>
              <a:ext cx="1241920" cy="24383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770623" y="5118861"/>
            <a:ext cx="1527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2000" b="1" spc="50" dirty="0">
                <a:solidFill>
                  <a:srgbClr val="C03087"/>
                </a:solidFill>
                <a:latin typeface="Arial"/>
                <a:cs typeface="Arial"/>
              </a:rPr>
              <a:t>6</a:t>
            </a:r>
            <a:r>
              <a:rPr sz="2000" b="1" spc="-11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125" dirty="0">
                <a:solidFill>
                  <a:srgbClr val="C03087"/>
                </a:solidFill>
                <a:latin typeface="Arial"/>
                <a:cs typeface="Arial"/>
              </a:rPr>
              <a:t>операций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188330" y="5490362"/>
            <a:ext cx="6493510" cy="1021715"/>
            <a:chOff x="5188330" y="5490362"/>
            <a:chExt cx="6493510" cy="102171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88330" y="5490362"/>
              <a:ext cx="4074795" cy="2743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55938" y="5490362"/>
              <a:ext cx="140207" cy="2743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26041" y="5490362"/>
              <a:ext cx="2338197" cy="2743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52859" y="5490362"/>
              <a:ext cx="228600" cy="2743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88330" y="5736945"/>
              <a:ext cx="787260" cy="2746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77179" y="5736945"/>
              <a:ext cx="379984" cy="2746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62166" y="5736945"/>
              <a:ext cx="722223" cy="2746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44895" y="6007303"/>
              <a:ext cx="4773676" cy="2438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21163" y="6007303"/>
              <a:ext cx="124968" cy="2438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83646" y="6007303"/>
              <a:ext cx="1254759" cy="2438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44895" y="6267907"/>
              <a:ext cx="920686" cy="24384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6450584" y="6194247"/>
            <a:ext cx="1158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2000" b="1" spc="145" dirty="0">
                <a:solidFill>
                  <a:srgbClr val="C03087"/>
                </a:solidFill>
                <a:latin typeface="Arial"/>
                <a:cs typeface="Arial"/>
              </a:rPr>
              <a:t>5</a:t>
            </a:r>
            <a:r>
              <a:rPr sz="2000" b="1" spc="-9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215" dirty="0">
                <a:solidFill>
                  <a:srgbClr val="C03087"/>
                </a:solidFill>
                <a:latin typeface="Arial"/>
                <a:cs typeface="Arial"/>
              </a:rPr>
              <a:t>детей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7447" y="3607308"/>
            <a:ext cx="416051" cy="37033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192267" y="3176016"/>
            <a:ext cx="307848" cy="27889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192267" y="4128515"/>
            <a:ext cx="312420" cy="27736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192267" y="5039867"/>
            <a:ext cx="312420" cy="27736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6347" y="1877567"/>
            <a:ext cx="370331" cy="370332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5192267" y="6112764"/>
            <a:ext cx="7000240" cy="710565"/>
            <a:chOff x="5192267" y="6112764"/>
            <a:chExt cx="7000240" cy="710565"/>
          </a:xfrm>
        </p:grpSpPr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92267" y="6112764"/>
              <a:ext cx="312420" cy="27889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80598" y="6579412"/>
              <a:ext cx="1811401" cy="243840"/>
            </a:xfrm>
            <a:prstGeom prst="rect">
              <a:avLst/>
            </a:prstGeom>
          </p:spPr>
        </p:pic>
      </p:grp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243027" y="413080"/>
            <a:ext cx="5102225" cy="1086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ts val="4780"/>
              </a:lnSpc>
              <a:spcBef>
                <a:spcPts val="95"/>
              </a:spcBef>
            </a:pPr>
            <a:r>
              <a:rPr spc="204" dirty="0"/>
              <a:t>Адресная</a:t>
            </a:r>
            <a:r>
              <a:rPr spc="-30" dirty="0"/>
              <a:t> </a:t>
            </a:r>
            <a:r>
              <a:rPr spc="260" dirty="0"/>
              <a:t>помощь</a:t>
            </a:r>
          </a:p>
          <a:p>
            <a:pPr marL="12700">
              <a:lnSpc>
                <a:spcPts val="3579"/>
              </a:lnSpc>
            </a:pPr>
            <a:r>
              <a:rPr sz="3000" spc="85" dirty="0"/>
              <a:t>2022</a:t>
            </a:r>
            <a:r>
              <a:rPr sz="3000" spc="-10" dirty="0"/>
              <a:t> </a:t>
            </a:r>
            <a:r>
              <a:rPr sz="3000" spc="215" dirty="0"/>
              <a:t>год</a:t>
            </a:r>
            <a:endParaRPr sz="3000"/>
          </a:p>
        </p:txBody>
      </p:sp>
      <p:pic>
        <p:nvPicPr>
          <p:cNvPr id="61" name="object 6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753611" y="1940051"/>
            <a:ext cx="297179" cy="28041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538459" y="4572"/>
            <a:ext cx="1653540" cy="1879091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11853164" y="61908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350500" y="6288735"/>
            <a:ext cx="102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376154" y="6532626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19812">
            <a:solidFill>
              <a:srgbClr val="B74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6729"/>
            <a:ext cx="11682730" cy="3811270"/>
            <a:chOff x="0" y="3046729"/>
            <a:chExt cx="11682730" cy="381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37914"/>
              <a:ext cx="4835651" cy="37200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8868" y="3046729"/>
              <a:ext cx="1789811" cy="243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9237" y="3046729"/>
              <a:ext cx="1065110" cy="243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078" y="3046729"/>
              <a:ext cx="4327398" cy="24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8868" y="3337813"/>
              <a:ext cx="2112644" cy="243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5374" y="3337813"/>
              <a:ext cx="124968" cy="24383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295902" y="2440889"/>
            <a:ext cx="7203440" cy="549275"/>
            <a:chOff x="4295902" y="2440889"/>
            <a:chExt cx="7203440" cy="54927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5902" y="2440889"/>
              <a:ext cx="1398143" cy="274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586" y="2440889"/>
              <a:ext cx="1199222" cy="274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56832" y="2440889"/>
              <a:ext cx="4842510" cy="274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5902" y="2715513"/>
              <a:ext cx="1236929" cy="2743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9758" y="2715513"/>
              <a:ext cx="865631" cy="2743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8710" y="2715513"/>
              <a:ext cx="249631" cy="2743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5080" y="2715513"/>
              <a:ext cx="1523873" cy="27432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767830" y="3264153"/>
            <a:ext cx="4566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C03087"/>
                </a:solidFill>
                <a:latin typeface="Arial"/>
                <a:cs typeface="Arial"/>
              </a:rPr>
              <a:t>7</a:t>
            </a:r>
            <a:r>
              <a:rPr sz="2000" b="1" spc="-6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C03087"/>
                </a:solidFill>
                <a:latin typeface="Arial"/>
                <a:cs typeface="Arial"/>
              </a:rPr>
              <a:t>вебинаров</a:t>
            </a:r>
            <a:r>
              <a:rPr sz="1600" b="1" spc="1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3087"/>
                </a:solidFill>
                <a:latin typeface="Arial"/>
                <a:cs typeface="Arial"/>
              </a:rPr>
              <a:t>для</a:t>
            </a:r>
            <a:r>
              <a:rPr sz="1600" b="1" spc="3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160" dirty="0">
                <a:solidFill>
                  <a:srgbClr val="C03087"/>
                </a:solidFill>
                <a:latin typeface="Arial"/>
                <a:cs typeface="Arial"/>
              </a:rPr>
              <a:t>жителей</a:t>
            </a:r>
            <a:r>
              <a:rPr sz="1600" b="1" spc="1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C03087"/>
                </a:solidFill>
                <a:latin typeface="Arial"/>
                <a:cs typeface="Arial"/>
              </a:rPr>
              <a:t>36</a:t>
            </a:r>
            <a:r>
              <a:rPr sz="1600" b="1" spc="2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C03087"/>
                </a:solidFill>
                <a:latin typeface="Arial"/>
                <a:cs typeface="Arial"/>
              </a:rPr>
              <a:t>городов</a:t>
            </a:r>
            <a:r>
              <a:rPr sz="1600" b="1" spc="2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C03087"/>
                </a:solidFill>
                <a:latin typeface="Arial"/>
                <a:cs typeface="Arial"/>
              </a:rPr>
              <a:t>РФ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96284" y="2464307"/>
            <a:ext cx="370332" cy="37033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03191" y="3121151"/>
            <a:ext cx="7802245" cy="1613535"/>
            <a:chOff x="4203191" y="3121151"/>
            <a:chExt cx="7802245" cy="1613535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3191" y="3121151"/>
              <a:ext cx="278891" cy="278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32096" y="3643629"/>
              <a:ext cx="5552312" cy="2743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73411" y="3643629"/>
              <a:ext cx="1420113" cy="2743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32096" y="3917645"/>
              <a:ext cx="1357884" cy="2746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2068" y="3917645"/>
              <a:ext cx="228600" cy="274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5136" y="3917645"/>
              <a:ext cx="1040041" cy="2746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58867" y="4199254"/>
              <a:ext cx="4859274" cy="2438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18954" y="4199254"/>
              <a:ext cx="1263865" cy="2438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20120" y="4199254"/>
              <a:ext cx="1385188" cy="2438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8867" y="4490338"/>
              <a:ext cx="4462399" cy="24383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077070" y="4416678"/>
            <a:ext cx="1215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2000" b="1" spc="85" dirty="0">
                <a:solidFill>
                  <a:srgbClr val="C03087"/>
                </a:solidFill>
                <a:latin typeface="Arial"/>
                <a:cs typeface="Arial"/>
              </a:rPr>
              <a:t>3</a:t>
            </a:r>
            <a:r>
              <a:rPr sz="2000" b="1" spc="-9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C03087"/>
                </a:solidFill>
                <a:latin typeface="Arial"/>
                <a:cs typeface="Arial"/>
              </a:rPr>
              <a:t>лекции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796284" y="3666744"/>
            <a:ext cx="7726045" cy="2777490"/>
            <a:chOff x="3796284" y="3666744"/>
            <a:chExt cx="7726045" cy="277749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6284" y="3666744"/>
              <a:ext cx="381000" cy="3703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3192" y="4323588"/>
              <a:ext cx="288036" cy="2788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92473" y="4803394"/>
              <a:ext cx="7229475" cy="2743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92473" y="5077713"/>
              <a:ext cx="5814949" cy="2743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97694" y="5077713"/>
              <a:ext cx="228600" cy="2743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60762" y="5077713"/>
              <a:ext cx="386079" cy="2743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50322" y="5077713"/>
              <a:ext cx="932687" cy="2743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92473" y="5351983"/>
              <a:ext cx="1355344" cy="2743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58868" y="5665317"/>
              <a:ext cx="6286753" cy="2438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58868" y="5909157"/>
              <a:ext cx="6651879" cy="2438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58868" y="6200241"/>
              <a:ext cx="768096" cy="24384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5318252" y="6126581"/>
            <a:ext cx="17011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2000" b="1" spc="-325" dirty="0">
                <a:solidFill>
                  <a:srgbClr val="C03087"/>
                </a:solidFill>
                <a:latin typeface="Arial"/>
                <a:cs typeface="Arial"/>
              </a:rPr>
              <a:t>1</a:t>
            </a:r>
            <a:r>
              <a:rPr sz="2000" b="1" spc="-6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C03087"/>
                </a:solidFill>
                <a:latin typeface="Arial"/>
                <a:cs typeface="Arial"/>
              </a:rPr>
              <a:t>пла</a:t>
            </a:r>
            <a:r>
              <a:rPr sz="1600" b="1" spc="215" dirty="0">
                <a:solidFill>
                  <a:srgbClr val="C03087"/>
                </a:solidFill>
                <a:latin typeface="Arial"/>
                <a:cs typeface="Arial"/>
              </a:rPr>
              <a:t>тфо</a:t>
            </a:r>
            <a:r>
              <a:rPr sz="1600" b="1" spc="140" dirty="0">
                <a:solidFill>
                  <a:srgbClr val="C03087"/>
                </a:solidFill>
                <a:latin typeface="Arial"/>
                <a:cs typeface="Arial"/>
              </a:rPr>
              <a:t>рма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611356" y="115823"/>
            <a:ext cx="420624" cy="394715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796284" y="4802123"/>
            <a:ext cx="8395970" cy="2021205"/>
            <a:chOff x="3796284" y="4802123"/>
            <a:chExt cx="8395970" cy="2021205"/>
          </a:xfrm>
        </p:grpSpPr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6284" y="4802123"/>
              <a:ext cx="370332" cy="3703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3192" y="5789675"/>
              <a:ext cx="278891" cy="2788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80599" y="6579412"/>
              <a:ext cx="1811401" cy="243840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33578" y="317627"/>
            <a:ext cx="3890010" cy="11823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pc="275" dirty="0"/>
              <a:t>Просвещение</a:t>
            </a:r>
          </a:p>
          <a:p>
            <a:pPr marL="97790">
              <a:lnSpc>
                <a:spcPct val="100000"/>
              </a:lnSpc>
              <a:spcBef>
                <a:spcPts val="305"/>
              </a:spcBef>
            </a:pPr>
            <a:r>
              <a:rPr sz="3000" spc="85" dirty="0"/>
              <a:t>2022</a:t>
            </a:r>
            <a:r>
              <a:rPr sz="3000" spc="-10" dirty="0"/>
              <a:t> </a:t>
            </a:r>
            <a:r>
              <a:rPr sz="3000" spc="215" dirty="0"/>
              <a:t>год</a:t>
            </a:r>
            <a:endParaRPr sz="3000"/>
          </a:p>
        </p:txBody>
      </p:sp>
      <p:sp>
        <p:nvSpPr>
          <p:cNvPr id="50" name="object 50"/>
          <p:cNvSpPr txBox="1"/>
          <p:nvPr/>
        </p:nvSpPr>
        <p:spPr>
          <a:xfrm>
            <a:off x="4758944" y="1024508"/>
            <a:ext cx="5413375" cy="12865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18745">
              <a:lnSpc>
                <a:spcPts val="2480"/>
              </a:lnSpc>
              <a:spcBef>
                <a:spcPts val="420"/>
              </a:spcBef>
            </a:pPr>
            <a:r>
              <a:rPr sz="2300" b="1" spc="215" dirty="0">
                <a:solidFill>
                  <a:srgbClr val="585858"/>
                </a:solidFill>
                <a:latin typeface="Arial"/>
                <a:cs typeface="Arial"/>
              </a:rPr>
              <a:t>Программа</a:t>
            </a:r>
            <a:r>
              <a:rPr sz="23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300" b="1" spc="204" dirty="0">
                <a:solidFill>
                  <a:srgbClr val="585858"/>
                </a:solidFill>
                <a:latin typeface="Arial"/>
                <a:cs typeface="Arial"/>
              </a:rPr>
              <a:t>«Просветительская </a:t>
            </a:r>
            <a:r>
              <a:rPr sz="2300" b="1" spc="-6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300" b="1" spc="204" dirty="0">
                <a:solidFill>
                  <a:srgbClr val="585858"/>
                </a:solidFill>
                <a:latin typeface="Arial"/>
                <a:cs typeface="Arial"/>
              </a:rPr>
              <a:t>деятельность»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5"/>
              </a:spcBef>
              <a:tabLst>
                <a:tab pos="2146300" algn="l"/>
              </a:tabLst>
            </a:pPr>
            <a:r>
              <a:rPr sz="1800" b="1" spc="90" dirty="0">
                <a:solidFill>
                  <a:srgbClr val="585858"/>
                </a:solidFill>
                <a:latin typeface="Arial"/>
                <a:cs typeface="Arial"/>
              </a:rPr>
              <a:t>Планируемый	</a:t>
            </a:r>
            <a:r>
              <a:rPr sz="1800" b="1" spc="215" dirty="0">
                <a:solidFill>
                  <a:srgbClr val="585858"/>
                </a:solidFill>
                <a:latin typeface="Arial"/>
                <a:cs typeface="Arial"/>
              </a:rPr>
              <a:t>достигнутый</a:t>
            </a:r>
            <a:r>
              <a:rPr sz="18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225" dirty="0">
                <a:solidFill>
                  <a:srgbClr val="585858"/>
                </a:solidFill>
                <a:latin typeface="Arial"/>
                <a:cs typeface="Arial"/>
              </a:rPr>
              <a:t>результат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51676" y="1994916"/>
            <a:ext cx="370331" cy="37033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85060" y="2340864"/>
            <a:ext cx="553212" cy="47548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881359" y="1549908"/>
            <a:ext cx="553211" cy="475488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1853164" y="61908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50500" y="6288735"/>
            <a:ext cx="102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376154" y="6532626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19812">
            <a:solidFill>
              <a:srgbClr val="B74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4133088"/>
            <a:ext cx="3697604" cy="2562225"/>
          </a:xfrm>
          <a:custGeom>
            <a:avLst/>
            <a:gdLst/>
            <a:ahLst/>
            <a:cxnLst/>
            <a:rect l="l" t="t" r="r" b="b"/>
            <a:pathLst>
              <a:path w="3697604" h="2562225">
                <a:moveTo>
                  <a:pt x="3453257" y="0"/>
                </a:moveTo>
                <a:lnTo>
                  <a:pt x="243916" y="0"/>
                </a:lnTo>
                <a:lnTo>
                  <a:pt x="194759" y="4956"/>
                </a:lnTo>
                <a:lnTo>
                  <a:pt x="148973" y="19171"/>
                </a:lnTo>
                <a:lnTo>
                  <a:pt x="107541" y="41663"/>
                </a:lnTo>
                <a:lnTo>
                  <a:pt x="71442" y="71453"/>
                </a:lnTo>
                <a:lnTo>
                  <a:pt x="41657" y="107559"/>
                </a:lnTo>
                <a:lnTo>
                  <a:pt x="19168" y="149000"/>
                </a:lnTo>
                <a:lnTo>
                  <a:pt x="4955" y="194796"/>
                </a:lnTo>
                <a:lnTo>
                  <a:pt x="0" y="243967"/>
                </a:lnTo>
                <a:lnTo>
                  <a:pt x="0" y="2317927"/>
                </a:lnTo>
                <a:lnTo>
                  <a:pt x="4955" y="2367084"/>
                </a:lnTo>
                <a:lnTo>
                  <a:pt x="19168" y="2412870"/>
                </a:lnTo>
                <a:lnTo>
                  <a:pt x="41657" y="2454302"/>
                </a:lnTo>
                <a:lnTo>
                  <a:pt x="71442" y="2490401"/>
                </a:lnTo>
                <a:lnTo>
                  <a:pt x="107541" y="2520186"/>
                </a:lnTo>
                <a:lnTo>
                  <a:pt x="148973" y="2542675"/>
                </a:lnTo>
                <a:lnTo>
                  <a:pt x="194759" y="2556888"/>
                </a:lnTo>
                <a:lnTo>
                  <a:pt x="243916" y="2561844"/>
                </a:lnTo>
                <a:lnTo>
                  <a:pt x="3453257" y="2561844"/>
                </a:lnTo>
                <a:lnTo>
                  <a:pt x="3502427" y="2556888"/>
                </a:lnTo>
                <a:lnTo>
                  <a:pt x="3548223" y="2542675"/>
                </a:lnTo>
                <a:lnTo>
                  <a:pt x="3589664" y="2520186"/>
                </a:lnTo>
                <a:lnTo>
                  <a:pt x="3625770" y="2490401"/>
                </a:lnTo>
                <a:lnTo>
                  <a:pt x="3655560" y="2454302"/>
                </a:lnTo>
                <a:lnTo>
                  <a:pt x="3678052" y="2412870"/>
                </a:lnTo>
                <a:lnTo>
                  <a:pt x="3692267" y="2367084"/>
                </a:lnTo>
                <a:lnTo>
                  <a:pt x="3697224" y="2317927"/>
                </a:lnTo>
                <a:lnTo>
                  <a:pt x="3697224" y="243967"/>
                </a:lnTo>
                <a:lnTo>
                  <a:pt x="3692267" y="194796"/>
                </a:lnTo>
                <a:lnTo>
                  <a:pt x="3678052" y="149000"/>
                </a:lnTo>
                <a:lnTo>
                  <a:pt x="3655560" y="107559"/>
                </a:lnTo>
                <a:lnTo>
                  <a:pt x="3625770" y="71453"/>
                </a:lnTo>
                <a:lnTo>
                  <a:pt x="3589664" y="41663"/>
                </a:lnTo>
                <a:lnTo>
                  <a:pt x="3548223" y="19171"/>
                </a:lnTo>
                <a:lnTo>
                  <a:pt x="3502427" y="4956"/>
                </a:lnTo>
                <a:lnTo>
                  <a:pt x="3453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2465" y="2902661"/>
            <a:ext cx="3548379" cy="975994"/>
            <a:chOff x="372465" y="2902661"/>
            <a:chExt cx="3548379" cy="9759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465" y="2902661"/>
              <a:ext cx="1248486" cy="244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888" y="2902661"/>
              <a:ext cx="2395728" cy="244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465" y="3147059"/>
              <a:ext cx="3022726" cy="24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5" y="3390900"/>
              <a:ext cx="679195" cy="243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633" y="3390900"/>
              <a:ext cx="948461" cy="243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7684" y="3390900"/>
              <a:ext cx="1486408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465" y="3634740"/>
              <a:ext cx="3288538" cy="2438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1004" y="2236673"/>
            <a:ext cx="2884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55" dirty="0">
                <a:solidFill>
                  <a:srgbClr val="C03087"/>
                </a:solidFill>
                <a:latin typeface="Arial"/>
                <a:cs typeface="Arial"/>
              </a:rPr>
              <a:t>1</a:t>
            </a:r>
            <a:r>
              <a:rPr sz="4000" b="1" spc="6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4000" b="1" spc="-135" dirty="0">
                <a:solidFill>
                  <a:srgbClr val="C03087"/>
                </a:solidFill>
                <a:latin typeface="Arial"/>
                <a:cs typeface="Arial"/>
              </a:rPr>
              <a:t>130</a:t>
            </a:r>
            <a:r>
              <a:rPr sz="4000" b="1" spc="7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4000" b="1" spc="85" dirty="0">
                <a:solidFill>
                  <a:srgbClr val="C03087"/>
                </a:solidFill>
                <a:latin typeface="Arial"/>
                <a:cs typeface="Arial"/>
              </a:rPr>
              <a:t>0</a:t>
            </a:r>
            <a:r>
              <a:rPr sz="4000" b="1" spc="65" dirty="0">
                <a:solidFill>
                  <a:srgbClr val="C03087"/>
                </a:solidFill>
                <a:latin typeface="Arial"/>
                <a:cs typeface="Arial"/>
              </a:rPr>
              <a:t>0</a:t>
            </a:r>
            <a:r>
              <a:rPr sz="4000" b="1" spc="85" dirty="0">
                <a:solidFill>
                  <a:srgbClr val="C03087"/>
                </a:solidFill>
                <a:latin typeface="Arial"/>
                <a:cs typeface="Arial"/>
              </a:rPr>
              <a:t>0</a:t>
            </a:r>
            <a:r>
              <a:rPr sz="4000" b="1" spc="9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2000" b="1" spc="90" dirty="0">
                <a:solidFill>
                  <a:srgbClr val="C03087"/>
                </a:solidFill>
                <a:latin typeface="Arial"/>
                <a:cs typeface="Arial"/>
              </a:rPr>
              <a:t>ру</a:t>
            </a:r>
            <a:r>
              <a:rPr sz="2000" b="1" spc="100" dirty="0">
                <a:solidFill>
                  <a:srgbClr val="C03087"/>
                </a:solidFill>
                <a:latin typeface="Arial"/>
                <a:cs typeface="Arial"/>
              </a:rPr>
              <a:t>б</a:t>
            </a:r>
            <a:r>
              <a:rPr sz="1500" spc="-90" dirty="0"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45678" y="3795014"/>
            <a:ext cx="3804285" cy="487680"/>
            <a:chOff x="8345678" y="3795014"/>
            <a:chExt cx="3804285" cy="48768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5678" y="3795014"/>
              <a:ext cx="968743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39123" y="3795014"/>
              <a:ext cx="2789428" cy="243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45678" y="4038549"/>
              <a:ext cx="2870200" cy="244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16945" y="4038549"/>
              <a:ext cx="1032929" cy="24414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12420" y="0"/>
            <a:ext cx="11879580" cy="6858000"/>
            <a:chOff x="312420" y="0"/>
            <a:chExt cx="11879580" cy="685800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2943" y="1136903"/>
              <a:ext cx="4356227" cy="57210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67555" y="1469136"/>
              <a:ext cx="3728085" cy="5218430"/>
            </a:xfrm>
            <a:custGeom>
              <a:avLst/>
              <a:gdLst/>
              <a:ahLst/>
              <a:cxnLst/>
              <a:rect l="l" t="t" r="r" b="b"/>
              <a:pathLst>
                <a:path w="3728084" h="5218430">
                  <a:moveTo>
                    <a:pt x="3727704" y="0"/>
                  </a:moveTo>
                  <a:lnTo>
                    <a:pt x="0" y="0"/>
                  </a:lnTo>
                  <a:lnTo>
                    <a:pt x="0" y="5218176"/>
                  </a:lnTo>
                  <a:lnTo>
                    <a:pt x="3727704" y="5218176"/>
                  </a:lnTo>
                  <a:lnTo>
                    <a:pt x="3727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10049" y="1667255"/>
              <a:ext cx="3460242" cy="43251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22317" y="6115811"/>
              <a:ext cx="3334512" cy="2407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44593" y="6335267"/>
              <a:ext cx="3450209" cy="2407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30323" y="6096000"/>
              <a:ext cx="1618488" cy="4663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0972" y="5134355"/>
              <a:ext cx="1905000" cy="4907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62100" y="5594603"/>
              <a:ext cx="2154936" cy="5882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3456" y="4780788"/>
              <a:ext cx="1790699" cy="419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20" y="4794503"/>
              <a:ext cx="1202436" cy="15499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5073" y="4180078"/>
              <a:ext cx="2460498" cy="2438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22980" y="4180078"/>
              <a:ext cx="124968" cy="2438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5385" y="4423917"/>
              <a:ext cx="2099818" cy="2438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58276" y="3846195"/>
              <a:ext cx="140207" cy="1417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58276" y="4333875"/>
              <a:ext cx="140207" cy="1417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58276" y="5065395"/>
              <a:ext cx="140207" cy="1417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58276" y="5553011"/>
              <a:ext cx="140207" cy="1417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51191" y="0"/>
              <a:ext cx="4940808" cy="31394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37548" y="1510283"/>
              <a:ext cx="900683" cy="8458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80599" y="6579413"/>
              <a:ext cx="1811401" cy="24384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331454" y="3251961"/>
            <a:ext cx="3784600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solidFill>
                  <a:srgbClr val="585858"/>
                </a:solidFill>
                <a:latin typeface="Arial"/>
                <a:cs typeface="Arial"/>
              </a:rPr>
              <a:t>Другие</a:t>
            </a:r>
            <a:r>
              <a:rPr sz="18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254" dirty="0">
                <a:solidFill>
                  <a:srgbClr val="585858"/>
                </a:solidFill>
                <a:latin typeface="Arial"/>
                <a:cs typeface="Arial"/>
              </a:rPr>
              <a:t>активности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585858"/>
                </a:solidFill>
                <a:latin typeface="Arial"/>
                <a:cs typeface="Arial"/>
              </a:rPr>
              <a:t>фонда: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60"/>
              </a:spcBef>
            </a:pP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345678" y="4283075"/>
            <a:ext cx="3746500" cy="1951355"/>
            <a:chOff x="8345678" y="4283075"/>
            <a:chExt cx="3746500" cy="1951355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45678" y="4283075"/>
              <a:ext cx="1903349" cy="2438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48951" y="4283075"/>
              <a:ext cx="124968" cy="2438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11435" y="4283075"/>
              <a:ext cx="1877186" cy="2438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45678" y="4526915"/>
              <a:ext cx="3288537" cy="2438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45678" y="4770755"/>
              <a:ext cx="1995804" cy="2438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345678" y="5014594"/>
              <a:ext cx="3739260" cy="2438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45678" y="5258435"/>
              <a:ext cx="2075814" cy="2438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45678" y="5501944"/>
              <a:ext cx="3288410" cy="2441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45678" y="5746394"/>
              <a:ext cx="3016377" cy="2438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45678" y="5990234"/>
              <a:ext cx="3746119" cy="24384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267715" y="1944751"/>
            <a:ext cx="3395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latin typeface="Microsoft Sans Serif"/>
                <a:cs typeface="Microsoft Sans Serif"/>
              </a:rPr>
              <a:t>собрали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145" dirty="0">
                <a:latin typeface="Microsoft Sans Serif"/>
                <a:cs typeface="Microsoft Sans Serif"/>
              </a:rPr>
              <a:t>на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140" dirty="0">
                <a:latin typeface="Microsoft Sans Serif"/>
                <a:cs typeface="Microsoft Sans Serif"/>
              </a:rPr>
              <a:t>платформе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b="1" spc="100" dirty="0">
                <a:latin typeface="Arial"/>
                <a:cs typeface="Arial"/>
              </a:rPr>
              <a:t>Meet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For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Charity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33578" y="369188"/>
            <a:ext cx="6329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00" dirty="0"/>
              <a:t>Мероприятия</a:t>
            </a:r>
            <a:r>
              <a:rPr spc="45" dirty="0"/>
              <a:t> </a:t>
            </a:r>
            <a:r>
              <a:rPr spc="265" dirty="0"/>
              <a:t>и</a:t>
            </a:r>
            <a:r>
              <a:rPr spc="15" dirty="0"/>
              <a:t> </a:t>
            </a:r>
            <a:r>
              <a:rPr spc="335" dirty="0"/>
              <a:t>акции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19227" y="1016889"/>
            <a:ext cx="1743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85" dirty="0">
                <a:solidFill>
                  <a:srgbClr val="C03087"/>
                </a:solidFill>
                <a:latin typeface="Arial"/>
                <a:cs typeface="Arial"/>
              </a:rPr>
              <a:t>2022</a:t>
            </a:r>
            <a:r>
              <a:rPr sz="3000" b="1" spc="-45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3000" b="1" spc="215" dirty="0">
                <a:solidFill>
                  <a:srgbClr val="C03087"/>
                </a:solidFill>
                <a:latin typeface="Arial"/>
                <a:cs typeface="Arial"/>
              </a:rPr>
              <a:t>год</a:t>
            </a:r>
            <a:endParaRPr sz="3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853164" y="61908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350500" y="6288735"/>
            <a:ext cx="102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376154" y="6532626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19812">
            <a:solidFill>
              <a:srgbClr val="B74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12192000" y="0"/>
                </a:moveTo>
                <a:lnTo>
                  <a:pt x="0" y="0"/>
                </a:lnTo>
                <a:lnTo>
                  <a:pt x="0" y="6853426"/>
                </a:lnTo>
                <a:lnTo>
                  <a:pt x="12192000" y="685342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487410" cy="6858000"/>
            <a:chOff x="0" y="0"/>
            <a:chExt cx="848741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3544" y="0"/>
              <a:ext cx="3753611" cy="2398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6334"/>
              <a:ext cx="6253734" cy="52516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5759" y="2150364"/>
              <a:ext cx="5396865" cy="4483735"/>
            </a:xfrm>
            <a:custGeom>
              <a:avLst/>
              <a:gdLst/>
              <a:ahLst/>
              <a:cxnLst/>
              <a:rect l="l" t="t" r="r" b="b"/>
              <a:pathLst>
                <a:path w="5396865" h="4483734">
                  <a:moveTo>
                    <a:pt x="5396484" y="0"/>
                  </a:moveTo>
                  <a:lnTo>
                    <a:pt x="0" y="0"/>
                  </a:lnTo>
                  <a:lnTo>
                    <a:pt x="0" y="4483608"/>
                  </a:lnTo>
                  <a:lnTo>
                    <a:pt x="5396484" y="4483608"/>
                  </a:lnTo>
                  <a:lnTo>
                    <a:pt x="5396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72" y="2241804"/>
              <a:ext cx="5183124" cy="42778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696836" y="1505458"/>
            <a:ext cx="4716145" cy="209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585858"/>
                </a:solidFill>
                <a:latin typeface="Arial"/>
                <a:cs typeface="Arial"/>
              </a:rPr>
              <a:t>Фонд </a:t>
            </a:r>
            <a:r>
              <a:rPr sz="1800" b="1" spc="250" dirty="0">
                <a:solidFill>
                  <a:srgbClr val="585858"/>
                </a:solidFill>
                <a:latin typeface="Arial"/>
                <a:cs typeface="Arial"/>
              </a:rPr>
              <a:t>стал </a:t>
            </a:r>
            <a:r>
              <a:rPr sz="1800" b="1" spc="155" dirty="0">
                <a:solidFill>
                  <a:srgbClr val="585858"/>
                </a:solidFill>
                <a:latin typeface="Arial"/>
                <a:cs typeface="Arial"/>
              </a:rPr>
              <a:t>победителем </a:t>
            </a:r>
            <a:r>
              <a:rPr sz="1800" b="1" spc="114" dirty="0">
                <a:solidFill>
                  <a:srgbClr val="585858"/>
                </a:solidFill>
                <a:latin typeface="Arial"/>
                <a:cs typeface="Arial"/>
              </a:rPr>
              <a:t>Фонда </a:t>
            </a:r>
            <a:r>
              <a:rPr sz="1800" b="1" spc="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585858"/>
                </a:solidFill>
                <a:latin typeface="Arial"/>
                <a:cs typeface="Arial"/>
              </a:rPr>
              <a:t>президентских</a:t>
            </a:r>
            <a:r>
              <a:rPr sz="18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229" dirty="0">
                <a:solidFill>
                  <a:srgbClr val="585858"/>
                </a:solidFill>
                <a:latin typeface="Arial"/>
                <a:cs typeface="Arial"/>
              </a:rPr>
              <a:t>грантов</a:t>
            </a:r>
            <a:r>
              <a:rPr sz="1800" b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800" b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210" dirty="0">
                <a:solidFill>
                  <a:srgbClr val="585858"/>
                </a:solidFill>
                <a:latin typeface="Arial"/>
                <a:cs typeface="Arial"/>
              </a:rPr>
              <a:t>проектом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40" dirty="0">
                <a:solidFill>
                  <a:srgbClr val="585858"/>
                </a:solidFill>
                <a:latin typeface="Arial"/>
                <a:cs typeface="Arial"/>
              </a:rPr>
              <a:t>«</a:t>
            </a:r>
            <a:r>
              <a:rPr sz="1800" b="1" spc="40" dirty="0">
                <a:solidFill>
                  <a:srgbClr val="C03087"/>
                </a:solidFill>
                <a:latin typeface="Arial"/>
                <a:cs typeface="Arial"/>
              </a:rPr>
              <a:t>Здоровые</a:t>
            </a:r>
            <a:r>
              <a:rPr sz="1800" b="1" spc="1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C03087"/>
                </a:solidFill>
                <a:latin typeface="Arial"/>
                <a:cs typeface="Arial"/>
              </a:rPr>
              <a:t>глаза</a:t>
            </a: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  <a:p>
            <a:pPr marR="168910" algn="ctr">
              <a:lnSpc>
                <a:spcPct val="100000"/>
              </a:lnSpc>
              <a:spcBef>
                <a:spcPts val="1115"/>
              </a:spcBef>
            </a:pPr>
            <a:r>
              <a:rPr sz="4000" b="1" spc="185" dirty="0">
                <a:solidFill>
                  <a:srgbClr val="C03087"/>
                </a:solidFill>
                <a:latin typeface="Arial"/>
                <a:cs typeface="Arial"/>
              </a:rPr>
              <a:t>469</a:t>
            </a:r>
            <a:r>
              <a:rPr sz="4000" b="1" spc="3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C03087"/>
                </a:solidFill>
                <a:latin typeface="Arial"/>
                <a:cs typeface="Arial"/>
              </a:rPr>
              <a:t>776</a:t>
            </a:r>
            <a:r>
              <a:rPr sz="4000" b="1" spc="3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C03087"/>
                </a:solidFill>
                <a:latin typeface="Arial"/>
                <a:cs typeface="Arial"/>
              </a:rPr>
              <a:t>руб</a:t>
            </a:r>
            <a:r>
              <a:rPr sz="1500" b="1" spc="70" dirty="0">
                <a:solidFill>
                  <a:srgbClr val="282828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454659">
              <a:lnSpc>
                <a:spcPct val="100000"/>
              </a:lnSpc>
              <a:spcBef>
                <a:spcPts val="1720"/>
              </a:spcBef>
            </a:pPr>
            <a:r>
              <a:rPr sz="1800" b="1" spc="50" dirty="0">
                <a:solidFill>
                  <a:srgbClr val="585858"/>
                </a:solidFill>
                <a:latin typeface="Arial"/>
                <a:cs typeface="Arial"/>
              </a:rPr>
              <a:t>Ключевые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585858"/>
                </a:solidFill>
                <a:latin typeface="Arial"/>
                <a:cs typeface="Arial"/>
              </a:rPr>
              <a:t>мероприятия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60515" y="2370454"/>
            <a:ext cx="5531485" cy="4453255"/>
            <a:chOff x="6660515" y="2370454"/>
            <a:chExt cx="5531485" cy="44532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7914" y="3715257"/>
              <a:ext cx="4734814" cy="24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15954" y="3715257"/>
              <a:ext cx="321055" cy="243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7914" y="3934713"/>
              <a:ext cx="1263535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0350" y="3934713"/>
              <a:ext cx="1245577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0515" y="4373625"/>
              <a:ext cx="4466844" cy="243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0515" y="4593081"/>
              <a:ext cx="2652268" cy="2438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0515" y="5006594"/>
              <a:ext cx="4710430" cy="2438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0515" y="5226050"/>
              <a:ext cx="4907788" cy="2438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60515" y="5445556"/>
              <a:ext cx="3318129" cy="2438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0981" y="5445556"/>
              <a:ext cx="1263865" cy="2438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0515" y="5664708"/>
              <a:ext cx="1281176" cy="2441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60515" y="5988710"/>
              <a:ext cx="1241920" cy="243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98943" y="5988710"/>
              <a:ext cx="950175" cy="243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89213" y="5988710"/>
              <a:ext cx="2994025" cy="243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60515" y="6208166"/>
              <a:ext cx="3104515" cy="2438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61632" y="2540507"/>
              <a:ext cx="545592" cy="5471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92890" y="2370454"/>
              <a:ext cx="656882" cy="688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80599" y="6579412"/>
              <a:ext cx="1811401" cy="2438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208521" y="3490214"/>
            <a:ext cx="245110" cy="219900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745"/>
              </a:spcBef>
            </a:pPr>
            <a:r>
              <a:rPr sz="3000" spc="-565" dirty="0">
                <a:solidFill>
                  <a:srgbClr val="C03087"/>
                </a:solidFill>
                <a:latin typeface="Microsoft Sans Serif"/>
                <a:cs typeface="Microsoft Sans Serif"/>
              </a:rPr>
              <a:t>1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3000" spc="55" dirty="0">
                <a:solidFill>
                  <a:srgbClr val="C03087"/>
                </a:solidFill>
                <a:latin typeface="Microsoft Sans Serif"/>
                <a:cs typeface="Microsoft Sans Serif"/>
              </a:rPr>
              <a:t>2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3000" spc="55" dirty="0">
                <a:solidFill>
                  <a:srgbClr val="C03087"/>
                </a:solidFill>
                <a:latin typeface="Microsoft Sans Serif"/>
                <a:cs typeface="Microsoft Sans Serif"/>
              </a:rPr>
              <a:t>3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9538" y="5966866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60" dirty="0">
                <a:solidFill>
                  <a:srgbClr val="C03087"/>
                </a:solidFill>
                <a:latin typeface="Microsoft Sans Serif"/>
                <a:cs typeface="Microsoft Sans Serif"/>
              </a:rPr>
              <a:t>4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33578" y="380237"/>
            <a:ext cx="5930265" cy="110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75" dirty="0"/>
              <a:t>Участие</a:t>
            </a:r>
            <a:r>
              <a:rPr spc="55" dirty="0"/>
              <a:t> </a:t>
            </a:r>
            <a:r>
              <a:rPr spc="-30" dirty="0"/>
              <a:t>в</a:t>
            </a:r>
            <a:r>
              <a:rPr spc="40" dirty="0"/>
              <a:t> </a:t>
            </a:r>
            <a:r>
              <a:rPr spc="245" dirty="0"/>
              <a:t>конкурсах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85" dirty="0"/>
              <a:t>2022</a:t>
            </a:r>
            <a:r>
              <a:rPr sz="3000" spc="-10" dirty="0"/>
              <a:t> </a:t>
            </a:r>
            <a:r>
              <a:rPr sz="3000" spc="215" dirty="0"/>
              <a:t>год</a:t>
            </a:r>
            <a:endParaRPr sz="3000"/>
          </a:p>
        </p:txBody>
      </p:sp>
      <p:sp>
        <p:nvSpPr>
          <p:cNvPr id="31" name="object 31"/>
          <p:cNvSpPr txBox="1"/>
          <p:nvPr/>
        </p:nvSpPr>
        <p:spPr>
          <a:xfrm>
            <a:off x="11853164" y="61908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50500" y="6288735"/>
            <a:ext cx="102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76154" y="292608"/>
            <a:ext cx="1816100" cy="6250305"/>
            <a:chOff x="10376154" y="292608"/>
            <a:chExt cx="1816100" cy="6250305"/>
          </a:xfrm>
        </p:grpSpPr>
        <p:sp>
          <p:nvSpPr>
            <p:cNvPr id="34" name="object 34"/>
            <p:cNvSpPr/>
            <p:nvPr/>
          </p:nvSpPr>
          <p:spPr>
            <a:xfrm>
              <a:off x="10376154" y="6532625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55680" y="292608"/>
              <a:ext cx="487679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2131" y="4331208"/>
            <a:ext cx="1211579" cy="1795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1676" y="403859"/>
            <a:ext cx="795527" cy="7787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152" y="1040891"/>
            <a:ext cx="12097385" cy="5813425"/>
            <a:chOff x="73152" y="1040891"/>
            <a:chExt cx="12097385" cy="58134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" y="1040891"/>
              <a:ext cx="3608070" cy="36676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4715" y="1362455"/>
              <a:ext cx="2985770" cy="3045460"/>
            </a:xfrm>
            <a:custGeom>
              <a:avLst/>
              <a:gdLst/>
              <a:ahLst/>
              <a:cxnLst/>
              <a:rect l="l" t="t" r="r" b="b"/>
              <a:pathLst>
                <a:path w="2985770" h="3045460">
                  <a:moveTo>
                    <a:pt x="2985516" y="0"/>
                  </a:moveTo>
                  <a:lnTo>
                    <a:pt x="0" y="0"/>
                  </a:lnTo>
                  <a:lnTo>
                    <a:pt x="0" y="3044952"/>
                  </a:lnTo>
                  <a:lnTo>
                    <a:pt x="2985516" y="3044952"/>
                  </a:lnTo>
                  <a:lnTo>
                    <a:pt x="298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" y="1362455"/>
              <a:ext cx="2985516" cy="28832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9544" y="1043939"/>
              <a:ext cx="4345685" cy="3090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4155" y="1362455"/>
              <a:ext cx="3717036" cy="24734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40" y="1040891"/>
              <a:ext cx="5106288" cy="36676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2923" y="1362455"/>
              <a:ext cx="4468368" cy="30449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1547" y="3671354"/>
              <a:ext cx="4316603" cy="31828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6160" y="3989831"/>
              <a:ext cx="3688080" cy="25664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80504" y="4244381"/>
              <a:ext cx="3441954" cy="2582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00544" y="4559807"/>
              <a:ext cx="2822448" cy="197205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6504" y="4625381"/>
            <a:ext cx="2405380" cy="156337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770255">
              <a:lnSpc>
                <a:spcPct val="100000"/>
              </a:lnSpc>
              <a:spcBef>
                <a:spcPts val="1250"/>
              </a:spcBef>
            </a:pPr>
            <a:r>
              <a:rPr sz="5000" b="1" spc="165" dirty="0">
                <a:solidFill>
                  <a:srgbClr val="C03087"/>
                </a:solidFill>
                <a:latin typeface="Arial"/>
                <a:cs typeface="Arial"/>
              </a:rPr>
              <a:t>30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b="1" spc="95" dirty="0">
                <a:latin typeface="Arial"/>
                <a:cs typeface="Arial"/>
              </a:rPr>
              <a:t>публикаций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25" dirty="0">
                <a:latin typeface="Arial"/>
                <a:cs typeface="Arial"/>
              </a:rPr>
              <a:t>вышло</a:t>
            </a:r>
            <a:endParaRPr sz="18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spcBef>
                <a:spcPts val="220"/>
              </a:spcBef>
            </a:pPr>
            <a:r>
              <a:rPr sz="1800" b="1" spc="-15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215" dirty="0">
                <a:latin typeface="Arial"/>
                <a:cs typeface="Arial"/>
              </a:rPr>
              <a:t>СМИ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135" dirty="0">
                <a:latin typeface="Arial"/>
                <a:cs typeface="Arial"/>
              </a:rPr>
              <a:t>за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C03087"/>
                </a:solidFill>
                <a:latin typeface="Arial"/>
                <a:cs typeface="Arial"/>
              </a:rPr>
              <a:t>2022</a:t>
            </a:r>
            <a:r>
              <a:rPr sz="1800" b="1" spc="20" dirty="0">
                <a:solidFill>
                  <a:srgbClr val="C03087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8763" y="0"/>
            <a:ext cx="11413490" cy="6823709"/>
            <a:chOff x="778763" y="0"/>
            <a:chExt cx="11413490" cy="6823709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8763" y="4876800"/>
              <a:ext cx="592836" cy="594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85460" y="0"/>
              <a:ext cx="1513332" cy="12633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0598" y="6579413"/>
              <a:ext cx="1811401" cy="2438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376154" y="6532626"/>
              <a:ext cx="1816100" cy="0"/>
            </a:xfrm>
            <a:custGeom>
              <a:avLst/>
              <a:gdLst/>
              <a:ahLst/>
              <a:cxnLst/>
              <a:rect l="l" t="t" r="r" b="b"/>
              <a:pathLst>
                <a:path w="1816100">
                  <a:moveTo>
                    <a:pt x="0" y="0"/>
                  </a:moveTo>
                  <a:lnTo>
                    <a:pt x="1816100" y="0"/>
                  </a:lnTo>
                </a:path>
              </a:pathLst>
            </a:custGeom>
            <a:ln w="19812">
              <a:solidFill>
                <a:srgbClr val="B748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62839" y="380746"/>
            <a:ext cx="37484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75" dirty="0"/>
              <a:t>СМИ</a:t>
            </a:r>
            <a:r>
              <a:rPr spc="25" dirty="0"/>
              <a:t> </a:t>
            </a:r>
            <a:r>
              <a:rPr spc="250" dirty="0"/>
              <a:t>о</a:t>
            </a:r>
            <a:r>
              <a:rPr spc="25" dirty="0"/>
              <a:t> </a:t>
            </a:r>
            <a:r>
              <a:rPr spc="120" dirty="0"/>
              <a:t>фонде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r>
              <a:rPr spc="-5" dirty="0"/>
              <a:t>8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350500" y="6310687"/>
            <a:ext cx="10293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55" dirty="0">
                <a:solidFill>
                  <a:srgbClr val="B748A1"/>
                </a:solidFill>
                <a:latin typeface="Microsoft Sans Serif"/>
                <a:cs typeface="Microsoft Sans Serif"/>
              </a:rPr>
              <a:t>fondprozrenie.ru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282</Words>
  <Application>Microsoft Macintosh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Calibri Light</vt:lpstr>
      <vt:lpstr>Microsoft Sans Serif</vt:lpstr>
      <vt:lpstr>Times New Roman</vt:lpstr>
      <vt:lpstr>Office Theme</vt:lpstr>
      <vt:lpstr>Годовой</vt:lpstr>
      <vt:lpstr>Презентация PowerPoint</vt:lpstr>
      <vt:lpstr>О фонде</vt:lpstr>
      <vt:lpstr>Деятельность 2022 год</vt:lpstr>
      <vt:lpstr>Адресная помощь 2022 год</vt:lpstr>
      <vt:lpstr>Просвещение 2022 год</vt:lpstr>
      <vt:lpstr>Мероприятия и акции</vt:lpstr>
      <vt:lpstr>Участие в конкурсах 2022 год</vt:lpstr>
      <vt:lpstr>СМИ о фонде</vt:lpstr>
      <vt:lpstr>Источники финансирования и расходы</vt:lpstr>
      <vt:lpstr>Планы 2023 год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Штайнгаур</dc:creator>
  <cp:lastModifiedBy>Ксения Борисова</cp:lastModifiedBy>
  <cp:revision>1</cp:revision>
  <dcterms:created xsi:type="dcterms:W3CDTF">2023-06-13T11:51:47Z</dcterms:created>
  <dcterms:modified xsi:type="dcterms:W3CDTF">2023-06-13T11:57:11Z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2023-06-13T00:00:00Z</vt:filetime>
  </property>
</Properties>
</file>